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  <p:sldMasterId id="2147484365" r:id="rId2"/>
  </p:sldMasterIdLst>
  <p:notesMasterIdLst>
    <p:notesMasterId r:id="rId4"/>
  </p:notesMasterIdLst>
  <p:sldIdLst>
    <p:sldId id="2147308688" r:id="rId3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488530B-EEA8-4C03-9554-A80C08122426}">
          <p14:sldIdLst>
            <p14:sldId id="214730868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FDFF"/>
    <a:srgbClr val="00C7FD"/>
    <a:srgbClr val="FFE05B"/>
    <a:srgbClr val="5AE4FF"/>
    <a:srgbClr val="0A1026"/>
    <a:srgbClr val="8671C0"/>
    <a:srgbClr val="8F5DA2"/>
    <a:srgbClr val="886ABC"/>
    <a:srgbClr val="8869BB"/>
    <a:srgbClr val="2BC2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52" autoAdjust="0"/>
    <p:restoredTop sz="94601" autoAdjust="0"/>
  </p:normalViewPr>
  <p:slideViewPr>
    <p:cSldViewPr snapToGrid="0">
      <p:cViewPr>
        <p:scale>
          <a:sx n="80" d="100"/>
          <a:sy n="80" d="100"/>
        </p:scale>
        <p:origin x="778" y="3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ustio Martínez Lázaro" userId="40a2716d-298b-429a-a0ab-e42e295773ea" providerId="ADAL" clId="{99C49002-E9A0-45D8-9EFC-A8D34B94F63A}"/>
    <pc:docChg chg="undo custSel modSld">
      <pc:chgData name="Bustio Martínez Lázaro" userId="40a2716d-298b-429a-a0ab-e42e295773ea" providerId="ADAL" clId="{99C49002-E9A0-45D8-9EFC-A8D34B94F63A}" dt="2024-11-27T15:54:57.412" v="171" actId="14100"/>
      <pc:docMkLst>
        <pc:docMk/>
      </pc:docMkLst>
      <pc:sldChg chg="modSp mod">
        <pc:chgData name="Bustio Martínez Lázaro" userId="40a2716d-298b-429a-a0ab-e42e295773ea" providerId="ADAL" clId="{99C49002-E9A0-45D8-9EFC-A8D34B94F63A}" dt="2024-11-27T15:54:57.412" v="171" actId="14100"/>
        <pc:sldMkLst>
          <pc:docMk/>
          <pc:sldMk cId="1132530074" sldId="2147308688"/>
        </pc:sldMkLst>
        <pc:spChg chg="mod">
          <ac:chgData name="Bustio Martínez Lázaro" userId="40a2716d-298b-429a-a0ab-e42e295773ea" providerId="ADAL" clId="{99C49002-E9A0-45D8-9EFC-A8D34B94F63A}" dt="2024-11-27T15:54:57.412" v="171" actId="14100"/>
          <ac:spMkLst>
            <pc:docMk/>
            <pc:sldMk cId="1132530074" sldId="2147308688"/>
            <ac:spMk id="3" creationId="{25ABC096-5523-5438-7291-0EE8D14AA220}"/>
          </ac:spMkLst>
        </pc:spChg>
        <pc:spChg chg="mod">
          <ac:chgData name="Bustio Martínez Lázaro" userId="40a2716d-298b-429a-a0ab-e42e295773ea" providerId="ADAL" clId="{99C49002-E9A0-45D8-9EFC-A8D34B94F63A}" dt="2024-11-27T15:51:43.962" v="61" actId="113"/>
          <ac:spMkLst>
            <pc:docMk/>
            <pc:sldMk cId="1132530074" sldId="2147308688"/>
            <ac:spMk id="26" creationId="{BD829862-30F4-466A-3E7A-4F5A512ECAD4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78B049BA-2ED1-44B0-9BE7-57F9DD62201B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C8F7D4F9-C195-4A76-AEA8-0176E5EFE0DA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542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00A509-F9AB-45D6-B896-7461014BE76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4618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9094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8988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115AA-229D-4A6C-90C6-57CFD374E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361" y="221694"/>
            <a:ext cx="11168663" cy="1199822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lang="en-US" sz="4400" kern="1200" dirty="0">
                <a:gradFill>
                  <a:gsLst>
                    <a:gs pos="100000">
                      <a:srgbClr val="99E9FE"/>
                    </a:gs>
                    <a:gs pos="0">
                      <a:srgbClr val="B2DEFF"/>
                    </a:gs>
                    <a:gs pos="49000">
                      <a:schemeClr val="bg2"/>
                    </a:gs>
                  </a:gsLst>
                  <a:lin ang="2700000" scaled="0"/>
                </a:gradFill>
                <a:latin typeface="IntelOne Display Medium" panose="020B0703020203020204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03787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tel Log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81D5E138-8800-4F6C-BD71-5E098EFFE25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381" y="2626737"/>
            <a:ext cx="4052408" cy="1643927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04B0861-499A-4B5C-86C7-11D994DAA69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381" y="2626737"/>
            <a:ext cx="4052408" cy="164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035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Blue 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3760D5-B68B-397D-8D1D-5160A57CF81F}"/>
              </a:ext>
            </a:extLst>
          </p:cNvPr>
          <p:cNvSpPr/>
          <p:nvPr userDrawn="1"/>
        </p:nvSpPr>
        <p:spPr>
          <a:xfrm>
            <a:off x="1897063" y="672267"/>
            <a:ext cx="4416552" cy="4417257"/>
          </a:xfrm>
          <a:prstGeom prst="rect">
            <a:avLst/>
          </a:prstGeom>
          <a:noFill/>
          <a:ln w="38100">
            <a:gradFill>
              <a:gsLst>
                <a:gs pos="100000">
                  <a:srgbClr val="8A54AC"/>
                </a:gs>
                <a:gs pos="0">
                  <a:schemeClr val="accent2"/>
                </a:gs>
              </a:gsLst>
              <a:lin ang="18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ym typeface="Helvetica Neue Medium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7270E5F-DFBD-F6F0-7A30-E72AAD025F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4933" y="1574800"/>
            <a:ext cx="3971067" cy="2562447"/>
          </a:xfrm>
          <a:prstGeom prst="rect">
            <a:avLst/>
          </a:prstGeo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4400" kern="1200" dirty="0">
                <a:gradFill>
                  <a:gsLst>
                    <a:gs pos="100000">
                      <a:schemeClr val="accent2">
                        <a:lumMod val="60000"/>
                        <a:lumOff val="40000"/>
                      </a:schemeClr>
                    </a:gs>
                    <a:gs pos="0">
                      <a:srgbClr val="5ADBFE"/>
                    </a:gs>
                    <a:gs pos="32000">
                      <a:srgbClr val="D9F7FF"/>
                    </a:gs>
                  </a:gsLst>
                  <a:lin ang="2700000" scaled="0"/>
                </a:gradFill>
                <a:latin typeface="IntelOne Display Medium" panose="020B0703020203020204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2DBA4A7-D574-18C2-1D04-FD02546A33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24933" y="4229322"/>
            <a:ext cx="3971067" cy="638590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accent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327DEEB-EE68-DA5D-3ACC-DAD1111163BB}"/>
              </a:ext>
            </a:extLst>
          </p:cNvPr>
          <p:cNvGrpSpPr/>
          <p:nvPr userDrawn="1"/>
        </p:nvGrpSpPr>
        <p:grpSpPr>
          <a:xfrm>
            <a:off x="1156679" y="4755831"/>
            <a:ext cx="728371" cy="851537"/>
            <a:chOff x="573803" y="4951823"/>
            <a:chExt cx="897518" cy="1049287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20D7945-3FD4-44BF-B1FC-955492CA2F57}"/>
                </a:ext>
              </a:extLst>
            </p:cNvPr>
            <p:cNvSpPr/>
            <p:nvPr userDrawn="1"/>
          </p:nvSpPr>
          <p:spPr>
            <a:xfrm>
              <a:off x="860457" y="4951823"/>
              <a:ext cx="158111" cy="158111"/>
            </a:xfrm>
            <a:prstGeom prst="rect">
              <a:avLst/>
            </a:prstGeom>
            <a:gradFill flip="none" rotWithShape="1">
              <a:gsLst>
                <a:gs pos="100000">
                  <a:srgbClr val="3BD5FF"/>
                </a:gs>
                <a:gs pos="0">
                  <a:srgbClr val="A7ECFF"/>
                </a:gs>
              </a:gsLst>
              <a:lin ang="18900000" scaled="1"/>
              <a:tileRect/>
            </a:gradFill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lvl="0" indent="0" algn="ctr" defTabSz="8255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One Text Light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1BCF13F-66E2-0B65-8D5F-613F033A2664}"/>
                </a:ext>
              </a:extLst>
            </p:cNvPr>
            <p:cNvSpPr/>
            <p:nvPr userDrawn="1"/>
          </p:nvSpPr>
          <p:spPr>
            <a:xfrm>
              <a:off x="573803" y="5104242"/>
              <a:ext cx="286654" cy="286654"/>
            </a:xfrm>
            <a:prstGeom prst="rect">
              <a:avLst/>
            </a:prstGeom>
            <a:solidFill>
              <a:srgbClr val="A7ECFF"/>
            </a:solidFill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lvl="0" indent="0" algn="ctr" defTabSz="8255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One Text Light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3C73152F-383A-D0DD-6956-0242062FC316}"/>
                </a:ext>
              </a:extLst>
            </p:cNvPr>
            <p:cNvSpPr/>
            <p:nvPr userDrawn="1"/>
          </p:nvSpPr>
          <p:spPr>
            <a:xfrm>
              <a:off x="861107" y="5390896"/>
              <a:ext cx="610214" cy="610214"/>
            </a:xfrm>
            <a:prstGeom prst="rect">
              <a:avLst/>
            </a:prstGeom>
            <a:gradFill flip="none" rotWithShape="1">
              <a:gsLst>
                <a:gs pos="61000">
                  <a:srgbClr val="3BD5FF"/>
                </a:gs>
                <a:gs pos="0">
                  <a:srgbClr val="A7ECFF"/>
                </a:gs>
              </a:gsLst>
              <a:lin ang="18900000" scaled="1"/>
              <a:tileRect/>
            </a:gradFill>
            <a:ln w="12700" cap="flat">
              <a:noFill/>
              <a:miter lim="400000"/>
            </a:ln>
            <a:effectLst/>
            <a:sp3d/>
          </p:spPr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lvl="0" indent="0" algn="ctr" defTabSz="8255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telOne Text Light"/>
                <a:ea typeface="Helvetica Neue Medium"/>
                <a:cs typeface="Helvetica Neue Medium"/>
                <a:sym typeface="Helvetica Neue Medium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FEA054E-5532-FD43-DA14-1A1C8C042DE1}"/>
              </a:ext>
            </a:extLst>
          </p:cNvPr>
          <p:cNvGrpSpPr/>
          <p:nvPr userDrawn="1"/>
        </p:nvGrpSpPr>
        <p:grpSpPr>
          <a:xfrm>
            <a:off x="1906879" y="5636875"/>
            <a:ext cx="1059754" cy="396801"/>
            <a:chOff x="1314450" y="6391094"/>
            <a:chExt cx="1123377" cy="420623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965D226-F19E-06F5-9E44-56A47F8E425A}"/>
                </a:ext>
              </a:extLst>
            </p:cNvPr>
            <p:cNvSpPr/>
            <p:nvPr/>
          </p:nvSpPr>
          <p:spPr>
            <a:xfrm>
              <a:off x="1314450" y="6396809"/>
              <a:ext cx="78581" cy="78581"/>
            </a:xfrm>
            <a:custGeom>
              <a:avLst/>
              <a:gdLst>
                <a:gd name="connsiteX0" fmla="*/ 0 w 78581"/>
                <a:gd name="connsiteY0" fmla="*/ 0 h 78581"/>
                <a:gd name="connsiteX1" fmla="*/ 78581 w 78581"/>
                <a:gd name="connsiteY1" fmla="*/ 0 h 78581"/>
                <a:gd name="connsiteX2" fmla="*/ 78581 w 78581"/>
                <a:gd name="connsiteY2" fmla="*/ 78581 h 78581"/>
                <a:gd name="connsiteX3" fmla="*/ 0 w 78581"/>
                <a:gd name="connsiteY3" fmla="*/ 78581 h 7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581" h="78581">
                  <a:moveTo>
                    <a:pt x="0" y="0"/>
                  </a:moveTo>
                  <a:lnTo>
                    <a:pt x="78581" y="0"/>
                  </a:lnTo>
                  <a:lnTo>
                    <a:pt x="78581" y="78581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rgbClr val="00B2E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525252"/>
                </a:solidFill>
                <a:latin typeface="IntelOne Text Light"/>
                <a:ea typeface="Intel Clear" panose="020B0604020203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96B71EB-D106-5C82-C1EA-FC6CBA6BD58D}"/>
                </a:ext>
              </a:extLst>
            </p:cNvPr>
            <p:cNvSpPr/>
            <p:nvPr/>
          </p:nvSpPr>
          <p:spPr>
            <a:xfrm>
              <a:off x="1316545" y="6391094"/>
              <a:ext cx="995171" cy="420623"/>
            </a:xfrm>
            <a:custGeom>
              <a:avLst/>
              <a:gdLst>
                <a:gd name="connsiteX0" fmla="*/ 74486 w 995171"/>
                <a:gd name="connsiteY0" fmla="*/ 131921 h 420623"/>
                <a:gd name="connsiteX1" fmla="*/ 0 w 995171"/>
                <a:gd name="connsiteY1" fmla="*/ 131921 h 420623"/>
                <a:gd name="connsiteX2" fmla="*/ 0 w 995171"/>
                <a:gd name="connsiteY2" fmla="*/ 414719 h 420623"/>
                <a:gd name="connsiteX3" fmla="*/ 74486 w 995171"/>
                <a:gd name="connsiteY3" fmla="*/ 414719 h 420623"/>
                <a:gd name="connsiteX4" fmla="*/ 74486 w 995171"/>
                <a:gd name="connsiteY4" fmla="*/ 131921 h 420623"/>
                <a:gd name="connsiteX5" fmla="*/ 568262 w 995171"/>
                <a:gd name="connsiteY5" fmla="*/ 417576 h 420623"/>
                <a:gd name="connsiteX6" fmla="*/ 568262 w 995171"/>
                <a:gd name="connsiteY6" fmla="*/ 348234 h 420623"/>
                <a:gd name="connsiteX7" fmla="*/ 541306 w 995171"/>
                <a:gd name="connsiteY7" fmla="*/ 346520 h 420623"/>
                <a:gd name="connsiteX8" fmla="*/ 523780 w 995171"/>
                <a:gd name="connsiteY8" fmla="*/ 338804 h 420623"/>
                <a:gd name="connsiteX9" fmla="*/ 516065 w 995171"/>
                <a:gd name="connsiteY9" fmla="*/ 321945 h 420623"/>
                <a:gd name="connsiteX10" fmla="*/ 514350 w 995171"/>
                <a:gd name="connsiteY10" fmla="*/ 294608 h 420623"/>
                <a:gd name="connsiteX11" fmla="*/ 514350 w 995171"/>
                <a:gd name="connsiteY11" fmla="*/ 195644 h 420623"/>
                <a:gd name="connsiteX12" fmla="*/ 568262 w 995171"/>
                <a:gd name="connsiteY12" fmla="*/ 195644 h 420623"/>
                <a:gd name="connsiteX13" fmla="*/ 568262 w 995171"/>
                <a:gd name="connsiteY13" fmla="*/ 131921 h 420623"/>
                <a:gd name="connsiteX14" fmla="*/ 514350 w 995171"/>
                <a:gd name="connsiteY14" fmla="*/ 131921 h 420623"/>
                <a:gd name="connsiteX15" fmla="*/ 514350 w 995171"/>
                <a:gd name="connsiteY15" fmla="*/ 21812 h 420623"/>
                <a:gd name="connsiteX16" fmla="*/ 439865 w 995171"/>
                <a:gd name="connsiteY16" fmla="*/ 21812 h 420623"/>
                <a:gd name="connsiteX17" fmla="*/ 439865 w 995171"/>
                <a:gd name="connsiteY17" fmla="*/ 295180 h 420623"/>
                <a:gd name="connsiteX18" fmla="*/ 445865 w 995171"/>
                <a:gd name="connsiteY18" fmla="*/ 353473 h 420623"/>
                <a:gd name="connsiteX19" fmla="*/ 465677 w 995171"/>
                <a:gd name="connsiteY19" fmla="*/ 391001 h 420623"/>
                <a:gd name="connsiteX20" fmla="*/ 502063 w 995171"/>
                <a:gd name="connsiteY20" fmla="*/ 411385 h 420623"/>
                <a:gd name="connsiteX21" fmla="*/ 558927 w 995171"/>
                <a:gd name="connsiteY21" fmla="*/ 417671 h 420623"/>
                <a:gd name="connsiteX22" fmla="*/ 568262 w 995171"/>
                <a:gd name="connsiteY22" fmla="*/ 417671 h 420623"/>
                <a:gd name="connsiteX23" fmla="*/ 995172 w 995171"/>
                <a:gd name="connsiteY23" fmla="*/ 0 h 420623"/>
                <a:gd name="connsiteX24" fmla="*/ 920687 w 995171"/>
                <a:gd name="connsiteY24" fmla="*/ 0 h 420623"/>
                <a:gd name="connsiteX25" fmla="*/ 920687 w 995171"/>
                <a:gd name="connsiteY25" fmla="*/ 414719 h 420623"/>
                <a:gd name="connsiteX26" fmla="*/ 995172 w 995171"/>
                <a:gd name="connsiteY26" fmla="*/ 414719 h 420623"/>
                <a:gd name="connsiteX27" fmla="*/ 995172 w 995171"/>
                <a:gd name="connsiteY27" fmla="*/ 0 h 420623"/>
                <a:gd name="connsiteX28" fmla="*/ 367951 w 995171"/>
                <a:gd name="connsiteY28" fmla="*/ 159830 h 420623"/>
                <a:gd name="connsiteX29" fmla="*/ 281273 w 995171"/>
                <a:gd name="connsiteY29" fmla="*/ 126206 h 420623"/>
                <a:gd name="connsiteX30" fmla="*/ 232410 w 995171"/>
                <a:gd name="connsiteY30" fmla="*/ 137065 h 420623"/>
                <a:gd name="connsiteX31" fmla="*/ 195358 w 995171"/>
                <a:gd name="connsiteY31" fmla="*/ 167259 h 420623"/>
                <a:gd name="connsiteX32" fmla="*/ 191262 w 995171"/>
                <a:gd name="connsiteY32" fmla="*/ 172498 h 420623"/>
                <a:gd name="connsiteX33" fmla="*/ 191262 w 995171"/>
                <a:gd name="connsiteY33" fmla="*/ 167831 h 420623"/>
                <a:gd name="connsiteX34" fmla="*/ 191262 w 995171"/>
                <a:gd name="connsiteY34" fmla="*/ 132017 h 420623"/>
                <a:gd name="connsiteX35" fmla="*/ 117920 w 995171"/>
                <a:gd name="connsiteY35" fmla="*/ 132017 h 420623"/>
                <a:gd name="connsiteX36" fmla="*/ 117920 w 995171"/>
                <a:gd name="connsiteY36" fmla="*/ 414814 h 420623"/>
                <a:gd name="connsiteX37" fmla="*/ 191929 w 995171"/>
                <a:gd name="connsiteY37" fmla="*/ 414814 h 420623"/>
                <a:gd name="connsiteX38" fmla="*/ 191929 w 995171"/>
                <a:gd name="connsiteY38" fmla="*/ 264128 h 420623"/>
                <a:gd name="connsiteX39" fmla="*/ 192024 w 995171"/>
                <a:gd name="connsiteY39" fmla="*/ 274606 h 420623"/>
                <a:gd name="connsiteX40" fmla="*/ 192119 w 995171"/>
                <a:gd name="connsiteY40" fmla="*/ 269558 h 420623"/>
                <a:gd name="connsiteX41" fmla="*/ 211741 w 995171"/>
                <a:gd name="connsiteY41" fmla="*/ 210884 h 420623"/>
                <a:gd name="connsiteX42" fmla="*/ 258985 w 995171"/>
                <a:gd name="connsiteY42" fmla="*/ 190786 h 420623"/>
                <a:gd name="connsiteX43" fmla="*/ 307753 w 995171"/>
                <a:gd name="connsiteY43" fmla="*/ 210407 h 420623"/>
                <a:gd name="connsiteX44" fmla="*/ 323945 w 995171"/>
                <a:gd name="connsiteY44" fmla="*/ 264605 h 420623"/>
                <a:gd name="connsiteX45" fmla="*/ 323945 w 995171"/>
                <a:gd name="connsiteY45" fmla="*/ 264605 h 420623"/>
                <a:gd name="connsiteX46" fmla="*/ 323945 w 995171"/>
                <a:gd name="connsiteY46" fmla="*/ 265176 h 420623"/>
                <a:gd name="connsiteX47" fmla="*/ 323945 w 995171"/>
                <a:gd name="connsiteY47" fmla="*/ 265271 h 420623"/>
                <a:gd name="connsiteX48" fmla="*/ 323945 w 995171"/>
                <a:gd name="connsiteY48" fmla="*/ 414814 h 420623"/>
                <a:gd name="connsiteX49" fmla="*/ 399098 w 995171"/>
                <a:gd name="connsiteY49" fmla="*/ 414814 h 420623"/>
                <a:gd name="connsiteX50" fmla="*/ 399098 w 995171"/>
                <a:gd name="connsiteY50" fmla="*/ 254222 h 420623"/>
                <a:gd name="connsiteX51" fmla="*/ 367951 w 995171"/>
                <a:gd name="connsiteY51" fmla="*/ 159830 h 420623"/>
                <a:gd name="connsiteX52" fmla="*/ 881825 w 995171"/>
                <a:gd name="connsiteY52" fmla="*/ 272796 h 420623"/>
                <a:gd name="connsiteX53" fmla="*/ 871061 w 995171"/>
                <a:gd name="connsiteY53" fmla="*/ 215646 h 420623"/>
                <a:gd name="connsiteX54" fmla="*/ 841057 w 995171"/>
                <a:gd name="connsiteY54" fmla="*/ 168974 h 420623"/>
                <a:gd name="connsiteX55" fmla="*/ 794957 w 995171"/>
                <a:gd name="connsiteY55" fmla="*/ 137636 h 420623"/>
                <a:gd name="connsiteX56" fmla="*/ 735806 w 995171"/>
                <a:gd name="connsiteY56" fmla="*/ 126302 h 420623"/>
                <a:gd name="connsiteX57" fmla="*/ 678371 w 995171"/>
                <a:gd name="connsiteY57" fmla="*/ 137922 h 420623"/>
                <a:gd name="connsiteX58" fmla="*/ 631698 w 995171"/>
                <a:gd name="connsiteY58" fmla="*/ 169355 h 420623"/>
                <a:gd name="connsiteX59" fmla="*/ 600266 w 995171"/>
                <a:gd name="connsiteY59" fmla="*/ 216027 h 420623"/>
                <a:gd name="connsiteX60" fmla="*/ 588645 w 995171"/>
                <a:gd name="connsiteY60" fmla="*/ 273463 h 420623"/>
                <a:gd name="connsiteX61" fmla="*/ 599694 w 995171"/>
                <a:gd name="connsiteY61" fmla="*/ 330899 h 420623"/>
                <a:gd name="connsiteX62" fmla="*/ 630269 w 995171"/>
                <a:gd name="connsiteY62" fmla="*/ 377571 h 420623"/>
                <a:gd name="connsiteX63" fmla="*/ 677513 w 995171"/>
                <a:gd name="connsiteY63" fmla="*/ 409004 h 420623"/>
                <a:gd name="connsiteX64" fmla="*/ 738092 w 995171"/>
                <a:gd name="connsiteY64" fmla="*/ 420624 h 420623"/>
                <a:gd name="connsiteX65" fmla="*/ 863918 w 995171"/>
                <a:gd name="connsiteY65" fmla="*/ 365093 h 420623"/>
                <a:gd name="connsiteX66" fmla="*/ 810292 w 995171"/>
                <a:gd name="connsiteY66" fmla="*/ 324231 h 420623"/>
                <a:gd name="connsiteX67" fmla="*/ 738664 w 995171"/>
                <a:gd name="connsiteY67" fmla="*/ 355854 h 420623"/>
                <a:gd name="connsiteX68" fmla="*/ 687229 w 995171"/>
                <a:gd name="connsiteY68" fmla="*/ 341376 h 420623"/>
                <a:gd name="connsiteX69" fmla="*/ 660368 w 995171"/>
                <a:gd name="connsiteY69" fmla="*/ 302133 h 420623"/>
                <a:gd name="connsiteX70" fmla="*/ 659606 w 995171"/>
                <a:gd name="connsiteY70" fmla="*/ 299466 h 420623"/>
                <a:gd name="connsiteX71" fmla="*/ 881825 w 995171"/>
                <a:gd name="connsiteY71" fmla="*/ 299466 h 420623"/>
                <a:gd name="connsiteX72" fmla="*/ 881825 w 995171"/>
                <a:gd name="connsiteY72" fmla="*/ 272796 h 420623"/>
                <a:gd name="connsiteX73" fmla="*/ 660368 w 995171"/>
                <a:gd name="connsiteY73" fmla="*/ 246793 h 420623"/>
                <a:gd name="connsiteX74" fmla="*/ 735330 w 995171"/>
                <a:gd name="connsiteY74" fmla="*/ 189929 h 420623"/>
                <a:gd name="connsiteX75" fmla="*/ 810387 w 995171"/>
                <a:gd name="connsiteY75" fmla="*/ 246698 h 420623"/>
                <a:gd name="connsiteX76" fmla="*/ 660368 w 995171"/>
                <a:gd name="connsiteY76" fmla="*/ 246793 h 42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995171" h="420623">
                  <a:moveTo>
                    <a:pt x="74486" y="131921"/>
                  </a:moveTo>
                  <a:lnTo>
                    <a:pt x="0" y="131921"/>
                  </a:lnTo>
                  <a:lnTo>
                    <a:pt x="0" y="414719"/>
                  </a:lnTo>
                  <a:lnTo>
                    <a:pt x="74486" y="414719"/>
                  </a:lnTo>
                  <a:lnTo>
                    <a:pt x="74486" y="131921"/>
                  </a:lnTo>
                  <a:close/>
                  <a:moveTo>
                    <a:pt x="568262" y="417576"/>
                  </a:moveTo>
                  <a:lnTo>
                    <a:pt x="568262" y="348234"/>
                  </a:lnTo>
                  <a:cubicBezTo>
                    <a:pt x="557308" y="348139"/>
                    <a:pt x="548259" y="347567"/>
                    <a:pt x="541306" y="346520"/>
                  </a:cubicBezTo>
                  <a:cubicBezTo>
                    <a:pt x="533591" y="345281"/>
                    <a:pt x="527685" y="342710"/>
                    <a:pt x="523780" y="338804"/>
                  </a:cubicBezTo>
                  <a:cubicBezTo>
                    <a:pt x="519875" y="334899"/>
                    <a:pt x="517303" y="329184"/>
                    <a:pt x="516065" y="321945"/>
                  </a:cubicBezTo>
                  <a:cubicBezTo>
                    <a:pt x="514922" y="314992"/>
                    <a:pt x="514350" y="305753"/>
                    <a:pt x="514350" y="294608"/>
                  </a:cubicBezTo>
                  <a:lnTo>
                    <a:pt x="514350" y="195644"/>
                  </a:lnTo>
                  <a:lnTo>
                    <a:pt x="568262" y="195644"/>
                  </a:lnTo>
                  <a:lnTo>
                    <a:pt x="568262" y="131921"/>
                  </a:lnTo>
                  <a:lnTo>
                    <a:pt x="514350" y="131921"/>
                  </a:lnTo>
                  <a:lnTo>
                    <a:pt x="514350" y="21812"/>
                  </a:lnTo>
                  <a:lnTo>
                    <a:pt x="439865" y="21812"/>
                  </a:lnTo>
                  <a:lnTo>
                    <a:pt x="439865" y="295180"/>
                  </a:lnTo>
                  <a:cubicBezTo>
                    <a:pt x="439865" y="318230"/>
                    <a:pt x="441865" y="337852"/>
                    <a:pt x="445865" y="353473"/>
                  </a:cubicBezTo>
                  <a:cubicBezTo>
                    <a:pt x="449771" y="368903"/>
                    <a:pt x="456438" y="381572"/>
                    <a:pt x="465677" y="391001"/>
                  </a:cubicBezTo>
                  <a:cubicBezTo>
                    <a:pt x="474917" y="400431"/>
                    <a:pt x="487204" y="407289"/>
                    <a:pt x="502063" y="411385"/>
                  </a:cubicBezTo>
                  <a:cubicBezTo>
                    <a:pt x="517112" y="415481"/>
                    <a:pt x="536258" y="417671"/>
                    <a:pt x="558927" y="417671"/>
                  </a:cubicBezTo>
                  <a:lnTo>
                    <a:pt x="568262" y="417671"/>
                  </a:lnTo>
                  <a:close/>
                  <a:moveTo>
                    <a:pt x="995172" y="0"/>
                  </a:moveTo>
                  <a:lnTo>
                    <a:pt x="920687" y="0"/>
                  </a:lnTo>
                  <a:lnTo>
                    <a:pt x="920687" y="414719"/>
                  </a:lnTo>
                  <a:lnTo>
                    <a:pt x="995172" y="414719"/>
                  </a:lnTo>
                  <a:lnTo>
                    <a:pt x="995172" y="0"/>
                  </a:lnTo>
                  <a:close/>
                  <a:moveTo>
                    <a:pt x="367951" y="159830"/>
                  </a:moveTo>
                  <a:cubicBezTo>
                    <a:pt x="347282" y="137541"/>
                    <a:pt x="318135" y="126206"/>
                    <a:pt x="281273" y="126206"/>
                  </a:cubicBezTo>
                  <a:cubicBezTo>
                    <a:pt x="263462" y="126206"/>
                    <a:pt x="247079" y="129921"/>
                    <a:pt x="232410" y="137065"/>
                  </a:cubicBezTo>
                  <a:cubicBezTo>
                    <a:pt x="217742" y="144304"/>
                    <a:pt x="205264" y="154496"/>
                    <a:pt x="195358" y="167259"/>
                  </a:cubicBezTo>
                  <a:lnTo>
                    <a:pt x="191262" y="172498"/>
                  </a:lnTo>
                  <a:lnTo>
                    <a:pt x="191262" y="167831"/>
                  </a:lnTo>
                  <a:lnTo>
                    <a:pt x="191262" y="132017"/>
                  </a:lnTo>
                  <a:lnTo>
                    <a:pt x="117920" y="132017"/>
                  </a:lnTo>
                  <a:lnTo>
                    <a:pt x="117920" y="414814"/>
                  </a:lnTo>
                  <a:lnTo>
                    <a:pt x="191929" y="414814"/>
                  </a:lnTo>
                  <a:lnTo>
                    <a:pt x="191929" y="264128"/>
                  </a:lnTo>
                  <a:lnTo>
                    <a:pt x="192024" y="274606"/>
                  </a:lnTo>
                  <a:cubicBezTo>
                    <a:pt x="192024" y="272891"/>
                    <a:pt x="192024" y="271177"/>
                    <a:pt x="192119" y="269558"/>
                  </a:cubicBezTo>
                  <a:cubicBezTo>
                    <a:pt x="192881" y="243173"/>
                    <a:pt x="199454" y="223456"/>
                    <a:pt x="211741" y="210884"/>
                  </a:cubicBezTo>
                  <a:cubicBezTo>
                    <a:pt x="224790" y="197549"/>
                    <a:pt x="240697" y="190786"/>
                    <a:pt x="258985" y="190786"/>
                  </a:cubicBezTo>
                  <a:cubicBezTo>
                    <a:pt x="280511" y="190786"/>
                    <a:pt x="296894" y="197358"/>
                    <a:pt x="307753" y="210407"/>
                  </a:cubicBezTo>
                  <a:cubicBezTo>
                    <a:pt x="318421" y="223171"/>
                    <a:pt x="323850" y="241364"/>
                    <a:pt x="323945" y="264605"/>
                  </a:cubicBezTo>
                  <a:lnTo>
                    <a:pt x="323945" y="264605"/>
                  </a:lnTo>
                  <a:lnTo>
                    <a:pt x="323945" y="265176"/>
                  </a:lnTo>
                  <a:lnTo>
                    <a:pt x="323945" y="265271"/>
                  </a:lnTo>
                  <a:lnTo>
                    <a:pt x="323945" y="414814"/>
                  </a:lnTo>
                  <a:lnTo>
                    <a:pt x="399098" y="414814"/>
                  </a:lnTo>
                  <a:lnTo>
                    <a:pt x="399098" y="254222"/>
                  </a:lnTo>
                  <a:cubicBezTo>
                    <a:pt x="399193" y="213931"/>
                    <a:pt x="388620" y="182118"/>
                    <a:pt x="367951" y="159830"/>
                  </a:cubicBezTo>
                  <a:moveTo>
                    <a:pt x="881825" y="272796"/>
                  </a:moveTo>
                  <a:cubicBezTo>
                    <a:pt x="881825" y="252508"/>
                    <a:pt x="878205" y="233267"/>
                    <a:pt x="871061" y="215646"/>
                  </a:cubicBezTo>
                  <a:cubicBezTo>
                    <a:pt x="863918" y="198025"/>
                    <a:pt x="853821" y="182309"/>
                    <a:pt x="841057" y="168974"/>
                  </a:cubicBezTo>
                  <a:cubicBezTo>
                    <a:pt x="828294" y="155639"/>
                    <a:pt x="812768" y="145066"/>
                    <a:pt x="794957" y="137636"/>
                  </a:cubicBezTo>
                  <a:cubicBezTo>
                    <a:pt x="777145" y="130112"/>
                    <a:pt x="757238" y="126302"/>
                    <a:pt x="735806" y="126302"/>
                  </a:cubicBezTo>
                  <a:cubicBezTo>
                    <a:pt x="715518" y="126302"/>
                    <a:pt x="696182" y="130207"/>
                    <a:pt x="678371" y="137922"/>
                  </a:cubicBezTo>
                  <a:cubicBezTo>
                    <a:pt x="660559" y="145637"/>
                    <a:pt x="644843" y="156210"/>
                    <a:pt x="631698" y="169355"/>
                  </a:cubicBezTo>
                  <a:cubicBezTo>
                    <a:pt x="618554" y="182499"/>
                    <a:pt x="607981" y="198215"/>
                    <a:pt x="600266" y="216027"/>
                  </a:cubicBezTo>
                  <a:cubicBezTo>
                    <a:pt x="592550" y="233839"/>
                    <a:pt x="588645" y="253175"/>
                    <a:pt x="588645" y="273463"/>
                  </a:cubicBezTo>
                  <a:cubicBezTo>
                    <a:pt x="588645" y="293751"/>
                    <a:pt x="592360" y="313087"/>
                    <a:pt x="599694" y="330899"/>
                  </a:cubicBezTo>
                  <a:cubicBezTo>
                    <a:pt x="607028" y="348710"/>
                    <a:pt x="617315" y="364426"/>
                    <a:pt x="630269" y="377571"/>
                  </a:cubicBezTo>
                  <a:cubicBezTo>
                    <a:pt x="643223" y="390716"/>
                    <a:pt x="659130" y="401288"/>
                    <a:pt x="677513" y="409004"/>
                  </a:cubicBezTo>
                  <a:cubicBezTo>
                    <a:pt x="695897" y="416719"/>
                    <a:pt x="716280" y="420624"/>
                    <a:pt x="738092" y="420624"/>
                  </a:cubicBezTo>
                  <a:cubicBezTo>
                    <a:pt x="801148" y="420624"/>
                    <a:pt x="840391" y="391954"/>
                    <a:pt x="863918" y="365093"/>
                  </a:cubicBezTo>
                  <a:lnTo>
                    <a:pt x="810292" y="324231"/>
                  </a:lnTo>
                  <a:cubicBezTo>
                    <a:pt x="798957" y="337661"/>
                    <a:pt x="772192" y="355854"/>
                    <a:pt x="738664" y="355854"/>
                  </a:cubicBezTo>
                  <a:cubicBezTo>
                    <a:pt x="717614" y="355854"/>
                    <a:pt x="700373" y="350996"/>
                    <a:pt x="687229" y="341376"/>
                  </a:cubicBezTo>
                  <a:cubicBezTo>
                    <a:pt x="674084" y="331756"/>
                    <a:pt x="665036" y="318611"/>
                    <a:pt x="660368" y="302133"/>
                  </a:cubicBezTo>
                  <a:lnTo>
                    <a:pt x="659606" y="299466"/>
                  </a:lnTo>
                  <a:lnTo>
                    <a:pt x="881825" y="299466"/>
                  </a:lnTo>
                  <a:lnTo>
                    <a:pt x="881825" y="272796"/>
                  </a:lnTo>
                  <a:close/>
                  <a:moveTo>
                    <a:pt x="660368" y="246793"/>
                  </a:moveTo>
                  <a:cubicBezTo>
                    <a:pt x="660368" y="226124"/>
                    <a:pt x="684086" y="189929"/>
                    <a:pt x="735330" y="189929"/>
                  </a:cubicBezTo>
                  <a:cubicBezTo>
                    <a:pt x="786575" y="189929"/>
                    <a:pt x="810387" y="226028"/>
                    <a:pt x="810387" y="246698"/>
                  </a:cubicBezTo>
                  <a:lnTo>
                    <a:pt x="660368" y="246793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525252"/>
                </a:solidFill>
                <a:latin typeface="IntelOne Text Light"/>
                <a:ea typeface="Intel Clear" panose="020B0604020203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BCF6F30-8504-6C5A-BB80-91D0A0939706}"/>
                </a:ext>
              </a:extLst>
            </p:cNvPr>
            <p:cNvSpPr/>
            <p:nvPr/>
          </p:nvSpPr>
          <p:spPr>
            <a:xfrm>
              <a:off x="2358770" y="6728469"/>
              <a:ext cx="79057" cy="79057"/>
            </a:xfrm>
            <a:custGeom>
              <a:avLst/>
              <a:gdLst>
                <a:gd name="connsiteX0" fmla="*/ 39529 w 79057"/>
                <a:gd name="connsiteY0" fmla="*/ 5620 h 79057"/>
                <a:gd name="connsiteX1" fmla="*/ 73438 w 79057"/>
                <a:gd name="connsiteY1" fmla="*/ 39529 h 79057"/>
                <a:gd name="connsiteX2" fmla="*/ 39529 w 79057"/>
                <a:gd name="connsiteY2" fmla="*/ 73438 h 79057"/>
                <a:gd name="connsiteX3" fmla="*/ 5620 w 79057"/>
                <a:gd name="connsiteY3" fmla="*/ 39529 h 79057"/>
                <a:gd name="connsiteX4" fmla="*/ 39529 w 79057"/>
                <a:gd name="connsiteY4" fmla="*/ 5620 h 79057"/>
                <a:gd name="connsiteX5" fmla="*/ 39529 w 79057"/>
                <a:gd name="connsiteY5" fmla="*/ 0 h 79057"/>
                <a:gd name="connsiteX6" fmla="*/ 0 w 79057"/>
                <a:gd name="connsiteY6" fmla="*/ 39529 h 79057"/>
                <a:gd name="connsiteX7" fmla="*/ 39529 w 79057"/>
                <a:gd name="connsiteY7" fmla="*/ 79058 h 79057"/>
                <a:gd name="connsiteX8" fmla="*/ 79058 w 79057"/>
                <a:gd name="connsiteY8" fmla="*/ 39529 h 79057"/>
                <a:gd name="connsiteX9" fmla="*/ 39529 w 79057"/>
                <a:gd name="connsiteY9" fmla="*/ 0 h 79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79057">
                  <a:moveTo>
                    <a:pt x="39529" y="5620"/>
                  </a:moveTo>
                  <a:cubicBezTo>
                    <a:pt x="58198" y="5620"/>
                    <a:pt x="73438" y="20860"/>
                    <a:pt x="73438" y="39529"/>
                  </a:cubicBezTo>
                  <a:cubicBezTo>
                    <a:pt x="73438" y="58198"/>
                    <a:pt x="58198" y="73438"/>
                    <a:pt x="39529" y="73438"/>
                  </a:cubicBezTo>
                  <a:cubicBezTo>
                    <a:pt x="20860" y="73438"/>
                    <a:pt x="5620" y="58198"/>
                    <a:pt x="5620" y="39529"/>
                  </a:cubicBezTo>
                  <a:cubicBezTo>
                    <a:pt x="5620" y="20860"/>
                    <a:pt x="20860" y="5620"/>
                    <a:pt x="39529" y="5620"/>
                  </a:cubicBezTo>
                  <a:moveTo>
                    <a:pt x="39529" y="0"/>
                  </a:moveTo>
                  <a:cubicBezTo>
                    <a:pt x="17717" y="0"/>
                    <a:pt x="0" y="17717"/>
                    <a:pt x="0" y="39529"/>
                  </a:cubicBezTo>
                  <a:cubicBezTo>
                    <a:pt x="0" y="61341"/>
                    <a:pt x="17717" y="79058"/>
                    <a:pt x="39529" y="79058"/>
                  </a:cubicBezTo>
                  <a:cubicBezTo>
                    <a:pt x="61341" y="79058"/>
                    <a:pt x="79058" y="61341"/>
                    <a:pt x="79058" y="39529"/>
                  </a:cubicBezTo>
                  <a:cubicBezTo>
                    <a:pt x="79058" y="17717"/>
                    <a:pt x="61341" y="0"/>
                    <a:pt x="39529" y="0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525252"/>
                </a:solidFill>
                <a:latin typeface="IntelOne Text Light"/>
                <a:ea typeface="Intel Clear" panose="020B0604020203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E954AA8-685A-7E2E-2522-F8A61FEF19BE}"/>
                </a:ext>
              </a:extLst>
            </p:cNvPr>
            <p:cNvSpPr/>
            <p:nvPr/>
          </p:nvSpPr>
          <p:spPr>
            <a:xfrm>
              <a:off x="2384869" y="6748090"/>
              <a:ext cx="30765" cy="39528"/>
            </a:xfrm>
            <a:custGeom>
              <a:avLst/>
              <a:gdLst>
                <a:gd name="connsiteX0" fmla="*/ 16383 w 30765"/>
                <a:gd name="connsiteY0" fmla="*/ 95 h 39528"/>
                <a:gd name="connsiteX1" fmla="*/ 23051 w 30765"/>
                <a:gd name="connsiteY1" fmla="*/ 1715 h 39528"/>
                <a:gd name="connsiteX2" fmla="*/ 27718 w 30765"/>
                <a:gd name="connsiteY2" fmla="*/ 6191 h 39528"/>
                <a:gd name="connsiteX3" fmla="*/ 29337 w 30765"/>
                <a:gd name="connsiteY3" fmla="*/ 12478 h 39528"/>
                <a:gd name="connsiteX4" fmla="*/ 27146 w 30765"/>
                <a:gd name="connsiteY4" fmla="*/ 19622 h 39528"/>
                <a:gd name="connsiteX5" fmla="*/ 21812 w 30765"/>
                <a:gd name="connsiteY5" fmla="*/ 23717 h 39528"/>
                <a:gd name="connsiteX6" fmla="*/ 30766 w 30765"/>
                <a:gd name="connsiteY6" fmla="*/ 39529 h 39528"/>
                <a:gd name="connsiteX7" fmla="*/ 23717 w 30765"/>
                <a:gd name="connsiteY7" fmla="*/ 39529 h 39528"/>
                <a:gd name="connsiteX8" fmla="*/ 15526 w 30765"/>
                <a:gd name="connsiteY8" fmla="*/ 24860 h 39528"/>
                <a:gd name="connsiteX9" fmla="*/ 6191 w 30765"/>
                <a:gd name="connsiteY9" fmla="*/ 24860 h 39528"/>
                <a:gd name="connsiteX10" fmla="*/ 6191 w 30765"/>
                <a:gd name="connsiteY10" fmla="*/ 39529 h 39528"/>
                <a:gd name="connsiteX11" fmla="*/ 0 w 30765"/>
                <a:gd name="connsiteY11" fmla="*/ 39529 h 39528"/>
                <a:gd name="connsiteX12" fmla="*/ 0 w 30765"/>
                <a:gd name="connsiteY12" fmla="*/ 0 h 39528"/>
                <a:gd name="connsiteX13" fmla="*/ 16383 w 30765"/>
                <a:gd name="connsiteY13" fmla="*/ 0 h 39528"/>
                <a:gd name="connsiteX14" fmla="*/ 16383 w 30765"/>
                <a:gd name="connsiteY14" fmla="*/ 19336 h 39528"/>
                <a:gd name="connsiteX15" fmla="*/ 19907 w 30765"/>
                <a:gd name="connsiteY15" fmla="*/ 18478 h 39528"/>
                <a:gd name="connsiteX16" fmla="*/ 22289 w 30765"/>
                <a:gd name="connsiteY16" fmla="*/ 16097 h 39528"/>
                <a:gd name="connsiteX17" fmla="*/ 23146 w 30765"/>
                <a:gd name="connsiteY17" fmla="*/ 12573 h 39528"/>
                <a:gd name="connsiteX18" fmla="*/ 22289 w 30765"/>
                <a:gd name="connsiteY18" fmla="*/ 9049 h 39528"/>
                <a:gd name="connsiteX19" fmla="*/ 19907 w 30765"/>
                <a:gd name="connsiteY19" fmla="*/ 6668 h 39528"/>
                <a:gd name="connsiteX20" fmla="*/ 16383 w 30765"/>
                <a:gd name="connsiteY20" fmla="*/ 5810 h 39528"/>
                <a:gd name="connsiteX21" fmla="*/ 6191 w 30765"/>
                <a:gd name="connsiteY21" fmla="*/ 5810 h 39528"/>
                <a:gd name="connsiteX22" fmla="*/ 6191 w 30765"/>
                <a:gd name="connsiteY22" fmla="*/ 19336 h 39528"/>
                <a:gd name="connsiteX23" fmla="*/ 16383 w 30765"/>
                <a:gd name="connsiteY23" fmla="*/ 19336 h 39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765" h="39528">
                  <a:moveTo>
                    <a:pt x="16383" y="95"/>
                  </a:moveTo>
                  <a:cubicBezTo>
                    <a:pt x="18860" y="95"/>
                    <a:pt x="21050" y="667"/>
                    <a:pt x="23051" y="1715"/>
                  </a:cubicBezTo>
                  <a:cubicBezTo>
                    <a:pt x="25051" y="2762"/>
                    <a:pt x="26575" y="4286"/>
                    <a:pt x="27718" y="6191"/>
                  </a:cubicBezTo>
                  <a:cubicBezTo>
                    <a:pt x="28861" y="8096"/>
                    <a:pt x="29337" y="10192"/>
                    <a:pt x="29337" y="12478"/>
                  </a:cubicBezTo>
                  <a:cubicBezTo>
                    <a:pt x="29337" y="15335"/>
                    <a:pt x="28575" y="17717"/>
                    <a:pt x="27146" y="19622"/>
                  </a:cubicBezTo>
                  <a:cubicBezTo>
                    <a:pt x="25718" y="21527"/>
                    <a:pt x="23908" y="22860"/>
                    <a:pt x="21812" y="23717"/>
                  </a:cubicBezTo>
                  <a:lnTo>
                    <a:pt x="30766" y="39529"/>
                  </a:lnTo>
                  <a:lnTo>
                    <a:pt x="23717" y="39529"/>
                  </a:lnTo>
                  <a:lnTo>
                    <a:pt x="15526" y="24860"/>
                  </a:lnTo>
                  <a:lnTo>
                    <a:pt x="6191" y="24860"/>
                  </a:lnTo>
                  <a:lnTo>
                    <a:pt x="6191" y="39529"/>
                  </a:lnTo>
                  <a:lnTo>
                    <a:pt x="0" y="39529"/>
                  </a:lnTo>
                  <a:lnTo>
                    <a:pt x="0" y="0"/>
                  </a:lnTo>
                  <a:lnTo>
                    <a:pt x="16383" y="0"/>
                  </a:lnTo>
                  <a:close/>
                  <a:moveTo>
                    <a:pt x="16383" y="19336"/>
                  </a:moveTo>
                  <a:cubicBezTo>
                    <a:pt x="17717" y="19336"/>
                    <a:pt x="18860" y="19050"/>
                    <a:pt x="19907" y="18478"/>
                  </a:cubicBezTo>
                  <a:cubicBezTo>
                    <a:pt x="20955" y="17907"/>
                    <a:pt x="21717" y="17050"/>
                    <a:pt x="22289" y="16097"/>
                  </a:cubicBezTo>
                  <a:cubicBezTo>
                    <a:pt x="22860" y="15050"/>
                    <a:pt x="23146" y="13906"/>
                    <a:pt x="23146" y="12573"/>
                  </a:cubicBezTo>
                  <a:cubicBezTo>
                    <a:pt x="23146" y="11240"/>
                    <a:pt x="22860" y="10097"/>
                    <a:pt x="22289" y="9049"/>
                  </a:cubicBezTo>
                  <a:cubicBezTo>
                    <a:pt x="21717" y="8001"/>
                    <a:pt x="20860" y="7239"/>
                    <a:pt x="19907" y="6668"/>
                  </a:cubicBezTo>
                  <a:cubicBezTo>
                    <a:pt x="18860" y="6096"/>
                    <a:pt x="17717" y="5810"/>
                    <a:pt x="16383" y="5810"/>
                  </a:cubicBezTo>
                  <a:lnTo>
                    <a:pt x="6191" y="5810"/>
                  </a:lnTo>
                  <a:lnTo>
                    <a:pt x="6191" y="19336"/>
                  </a:lnTo>
                  <a:lnTo>
                    <a:pt x="16383" y="1933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525252"/>
                </a:solidFill>
                <a:latin typeface="IntelOne Text Light"/>
                <a:ea typeface="Intel Clear" panose="020B0604020203020204" pitchFamily="34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5292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BA0418-D0B8-4038-AB65-D4C12FC9E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362" y="221694"/>
            <a:ext cx="10892438" cy="1199822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EA8DDE-64C9-4F0E-9EE0-F0DA006774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1362" y="1491673"/>
            <a:ext cx="10892438" cy="4685290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8C32F-BA2A-47EE-B9AE-F04031DC00B8}"/>
              </a:ext>
            </a:extLst>
          </p:cNvPr>
          <p:cNvSpPr/>
          <p:nvPr userDrawn="1"/>
        </p:nvSpPr>
        <p:spPr>
          <a:xfrm>
            <a:off x="11726014" y="6407451"/>
            <a:ext cx="465986" cy="450549"/>
          </a:xfrm>
          <a:prstGeom prst="rect">
            <a:avLst/>
          </a:prstGeom>
          <a:solidFill>
            <a:srgbClr val="004A86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02251FB-6FF7-4995-B5B3-A77C584D245E}"/>
              </a:ext>
            </a:extLst>
          </p:cNvPr>
          <p:cNvSpPr txBox="1"/>
          <p:nvPr userDrawn="1"/>
        </p:nvSpPr>
        <p:spPr>
          <a:xfrm>
            <a:off x="11887584" y="6553045"/>
            <a:ext cx="165110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 anchorCtr="0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fld id="{4F6B73DA-0149-4325-A7B8-AE29BD4BC701}" type="slidenum">
              <a:rPr kumimoji="0" lang="en-US" sz="1000" b="0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Intel Clear" panose="020B0604020203020204" pitchFamily="34" charset="0"/>
                <a:cs typeface="Intel Clear" panose="020B0604020203020204" pitchFamily="34" charset="0"/>
                <a:sym typeface="Helvetica Neue"/>
              </a:rPr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t>‹Nº›</a:t>
            </a:fld>
            <a:endParaRPr kumimoji="0" lang="en-US" sz="1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Intel Clear" panose="020B0604020203020204" pitchFamily="34" charset="0"/>
              <a:cs typeface="Intel Clear" panose="020B0604020203020204" pitchFamily="34" charset="0"/>
              <a:sym typeface="Helvetica Neue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A69B532-B760-4D1C-BDF4-4ACA10660B82}"/>
              </a:ext>
            </a:extLst>
          </p:cNvPr>
          <p:cNvSpPr/>
          <p:nvPr userDrawn="1"/>
        </p:nvSpPr>
        <p:spPr>
          <a:xfrm>
            <a:off x="461363" y="6407451"/>
            <a:ext cx="11275624" cy="450549"/>
          </a:xfrm>
          <a:prstGeom prst="rect">
            <a:avLst/>
          </a:prstGeom>
          <a:gradFill flip="none" rotWithShape="1">
            <a:gsLst>
              <a:gs pos="0">
                <a:srgbClr val="0068B5">
                  <a:shade val="30000"/>
                  <a:satMod val="115000"/>
                </a:srgbClr>
              </a:gs>
              <a:gs pos="50000">
                <a:srgbClr val="0068B5">
                  <a:shade val="67500"/>
                  <a:satMod val="115000"/>
                </a:srgbClr>
              </a:gs>
              <a:gs pos="100000">
                <a:srgbClr val="0068B5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Intel Clear" panose="020B0604020203020204" pitchFamily="34" charset="0"/>
              <a:cs typeface="Intel Clear" panose="020B0604020203020204" pitchFamily="34" charset="0"/>
              <a:sym typeface="Helvetica Neue Medium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840A455-3AAC-40B6-AF80-1B9DFD160DA0}"/>
              </a:ext>
            </a:extLst>
          </p:cNvPr>
          <p:cNvSpPr txBox="1"/>
          <p:nvPr userDrawn="1"/>
        </p:nvSpPr>
        <p:spPr>
          <a:xfrm>
            <a:off x="591115" y="6476100"/>
            <a:ext cx="556800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defTabSz="609585"/>
            <a:r>
              <a:rPr lang="en-US" sz="1600" dirty="0">
                <a:solidFill>
                  <a:prstClr val="white"/>
                </a:solidFill>
                <a:latin typeface="IntelOne Display CY Regular" panose="020B0503020203020204" pitchFamily="34" charset="0"/>
                <a:ea typeface="Intel Clear Pro" panose="020B0804020202060201" pitchFamily="34" charset="0"/>
                <a:cs typeface="Intel Clear Pro" panose="020B0804020202060201" pitchFamily="34" charset="0"/>
              </a:rPr>
              <a:t>We Lead, Excel and Innovate </a:t>
            </a:r>
            <a:r>
              <a:rPr lang="en-US" sz="1600" dirty="0">
                <a:solidFill>
                  <a:srgbClr val="F3D54E"/>
                </a:solidFill>
                <a:latin typeface="IntelOne Display CY Regular" panose="020B0503020203020204" pitchFamily="34" charset="0"/>
                <a:ea typeface="Intel Clear Pro" panose="020B0804020202060201" pitchFamily="34" charset="0"/>
                <a:cs typeface="Intel Clear Pro" panose="020B0804020202060201" pitchFamily="34" charset="0"/>
              </a:rPr>
              <a:t>as One </a:t>
            </a:r>
            <a:r>
              <a:rPr lang="en-US" sz="1600" dirty="0">
                <a:solidFill>
                  <a:prstClr val="white"/>
                </a:solidFill>
                <a:latin typeface="IntelOne Display CY Regular" panose="020B0503020203020204" pitchFamily="34" charset="0"/>
                <a:ea typeface="Intel Clear Pro" panose="020B0804020202060201" pitchFamily="34" charset="0"/>
                <a:cs typeface="Intel Clear Pro" panose="020B0804020202060201" pitchFamily="34" charset="0"/>
              </a:rPr>
              <a:t>| GDC</a:t>
            </a:r>
            <a:endParaRPr lang="en-US" sz="1100" dirty="0">
              <a:solidFill>
                <a:prstClr val="white"/>
              </a:solidFill>
              <a:latin typeface="IntelOne Display CY Regular" panose="020B0503020203020204" pitchFamily="34" charset="0"/>
              <a:ea typeface="Intel Clear Pro" panose="020B0804020202060201" pitchFamily="34" charset="0"/>
              <a:cs typeface="Intel Clear Pro" panose="020B0804020202060201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B02E71C-3B39-4B44-84FD-AD7121532216}"/>
              </a:ext>
            </a:extLst>
          </p:cNvPr>
          <p:cNvGrpSpPr/>
          <p:nvPr userDrawn="1"/>
        </p:nvGrpSpPr>
        <p:grpSpPr>
          <a:xfrm>
            <a:off x="11099070" y="6534150"/>
            <a:ext cx="511928" cy="191678"/>
            <a:chOff x="1314450" y="6391094"/>
            <a:chExt cx="1123377" cy="42062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F244FED-0D15-48FF-8CE9-15CCC280A3CB}"/>
                </a:ext>
              </a:extLst>
            </p:cNvPr>
            <p:cNvSpPr/>
            <p:nvPr/>
          </p:nvSpPr>
          <p:spPr>
            <a:xfrm>
              <a:off x="1314450" y="6396809"/>
              <a:ext cx="78581" cy="78581"/>
            </a:xfrm>
            <a:custGeom>
              <a:avLst/>
              <a:gdLst>
                <a:gd name="connsiteX0" fmla="*/ 0 w 78581"/>
                <a:gd name="connsiteY0" fmla="*/ 0 h 78581"/>
                <a:gd name="connsiteX1" fmla="*/ 78581 w 78581"/>
                <a:gd name="connsiteY1" fmla="*/ 0 h 78581"/>
                <a:gd name="connsiteX2" fmla="*/ 78581 w 78581"/>
                <a:gd name="connsiteY2" fmla="*/ 78581 h 78581"/>
                <a:gd name="connsiteX3" fmla="*/ 0 w 78581"/>
                <a:gd name="connsiteY3" fmla="*/ 78581 h 7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581" h="78581">
                  <a:moveTo>
                    <a:pt x="0" y="0"/>
                  </a:moveTo>
                  <a:lnTo>
                    <a:pt x="78581" y="0"/>
                  </a:lnTo>
                  <a:lnTo>
                    <a:pt x="78581" y="78581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rgbClr val="00B2E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1219169" rtl="0" eaLnBrk="1" fontAlgn="auto" latinLnBrk="0" hangingPunct="0">
                <a:lnSpc>
                  <a:spcPct val="90000"/>
                </a:lnSpc>
                <a:spcBef>
                  <a:spcPts val="225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sym typeface="Helvetica Neue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23B1741-E852-4664-A283-EB3E77874A42}"/>
                </a:ext>
              </a:extLst>
            </p:cNvPr>
            <p:cNvSpPr/>
            <p:nvPr/>
          </p:nvSpPr>
          <p:spPr>
            <a:xfrm>
              <a:off x="1316545" y="6391094"/>
              <a:ext cx="995171" cy="420623"/>
            </a:xfrm>
            <a:custGeom>
              <a:avLst/>
              <a:gdLst>
                <a:gd name="connsiteX0" fmla="*/ 74486 w 995171"/>
                <a:gd name="connsiteY0" fmla="*/ 131921 h 420623"/>
                <a:gd name="connsiteX1" fmla="*/ 0 w 995171"/>
                <a:gd name="connsiteY1" fmla="*/ 131921 h 420623"/>
                <a:gd name="connsiteX2" fmla="*/ 0 w 995171"/>
                <a:gd name="connsiteY2" fmla="*/ 414719 h 420623"/>
                <a:gd name="connsiteX3" fmla="*/ 74486 w 995171"/>
                <a:gd name="connsiteY3" fmla="*/ 414719 h 420623"/>
                <a:gd name="connsiteX4" fmla="*/ 74486 w 995171"/>
                <a:gd name="connsiteY4" fmla="*/ 131921 h 420623"/>
                <a:gd name="connsiteX5" fmla="*/ 568262 w 995171"/>
                <a:gd name="connsiteY5" fmla="*/ 417576 h 420623"/>
                <a:gd name="connsiteX6" fmla="*/ 568262 w 995171"/>
                <a:gd name="connsiteY6" fmla="*/ 348234 h 420623"/>
                <a:gd name="connsiteX7" fmla="*/ 541306 w 995171"/>
                <a:gd name="connsiteY7" fmla="*/ 346520 h 420623"/>
                <a:gd name="connsiteX8" fmla="*/ 523780 w 995171"/>
                <a:gd name="connsiteY8" fmla="*/ 338804 h 420623"/>
                <a:gd name="connsiteX9" fmla="*/ 516065 w 995171"/>
                <a:gd name="connsiteY9" fmla="*/ 321945 h 420623"/>
                <a:gd name="connsiteX10" fmla="*/ 514350 w 995171"/>
                <a:gd name="connsiteY10" fmla="*/ 294608 h 420623"/>
                <a:gd name="connsiteX11" fmla="*/ 514350 w 995171"/>
                <a:gd name="connsiteY11" fmla="*/ 195644 h 420623"/>
                <a:gd name="connsiteX12" fmla="*/ 568262 w 995171"/>
                <a:gd name="connsiteY12" fmla="*/ 195644 h 420623"/>
                <a:gd name="connsiteX13" fmla="*/ 568262 w 995171"/>
                <a:gd name="connsiteY13" fmla="*/ 131921 h 420623"/>
                <a:gd name="connsiteX14" fmla="*/ 514350 w 995171"/>
                <a:gd name="connsiteY14" fmla="*/ 131921 h 420623"/>
                <a:gd name="connsiteX15" fmla="*/ 514350 w 995171"/>
                <a:gd name="connsiteY15" fmla="*/ 21812 h 420623"/>
                <a:gd name="connsiteX16" fmla="*/ 439865 w 995171"/>
                <a:gd name="connsiteY16" fmla="*/ 21812 h 420623"/>
                <a:gd name="connsiteX17" fmla="*/ 439865 w 995171"/>
                <a:gd name="connsiteY17" fmla="*/ 295180 h 420623"/>
                <a:gd name="connsiteX18" fmla="*/ 445865 w 995171"/>
                <a:gd name="connsiteY18" fmla="*/ 353473 h 420623"/>
                <a:gd name="connsiteX19" fmla="*/ 465677 w 995171"/>
                <a:gd name="connsiteY19" fmla="*/ 391001 h 420623"/>
                <a:gd name="connsiteX20" fmla="*/ 502063 w 995171"/>
                <a:gd name="connsiteY20" fmla="*/ 411385 h 420623"/>
                <a:gd name="connsiteX21" fmla="*/ 558927 w 995171"/>
                <a:gd name="connsiteY21" fmla="*/ 417671 h 420623"/>
                <a:gd name="connsiteX22" fmla="*/ 568262 w 995171"/>
                <a:gd name="connsiteY22" fmla="*/ 417671 h 420623"/>
                <a:gd name="connsiteX23" fmla="*/ 995172 w 995171"/>
                <a:gd name="connsiteY23" fmla="*/ 0 h 420623"/>
                <a:gd name="connsiteX24" fmla="*/ 920687 w 995171"/>
                <a:gd name="connsiteY24" fmla="*/ 0 h 420623"/>
                <a:gd name="connsiteX25" fmla="*/ 920687 w 995171"/>
                <a:gd name="connsiteY25" fmla="*/ 414719 h 420623"/>
                <a:gd name="connsiteX26" fmla="*/ 995172 w 995171"/>
                <a:gd name="connsiteY26" fmla="*/ 414719 h 420623"/>
                <a:gd name="connsiteX27" fmla="*/ 995172 w 995171"/>
                <a:gd name="connsiteY27" fmla="*/ 0 h 420623"/>
                <a:gd name="connsiteX28" fmla="*/ 367951 w 995171"/>
                <a:gd name="connsiteY28" fmla="*/ 159830 h 420623"/>
                <a:gd name="connsiteX29" fmla="*/ 281273 w 995171"/>
                <a:gd name="connsiteY29" fmla="*/ 126206 h 420623"/>
                <a:gd name="connsiteX30" fmla="*/ 232410 w 995171"/>
                <a:gd name="connsiteY30" fmla="*/ 137065 h 420623"/>
                <a:gd name="connsiteX31" fmla="*/ 195358 w 995171"/>
                <a:gd name="connsiteY31" fmla="*/ 167259 h 420623"/>
                <a:gd name="connsiteX32" fmla="*/ 191262 w 995171"/>
                <a:gd name="connsiteY32" fmla="*/ 172498 h 420623"/>
                <a:gd name="connsiteX33" fmla="*/ 191262 w 995171"/>
                <a:gd name="connsiteY33" fmla="*/ 167831 h 420623"/>
                <a:gd name="connsiteX34" fmla="*/ 191262 w 995171"/>
                <a:gd name="connsiteY34" fmla="*/ 132017 h 420623"/>
                <a:gd name="connsiteX35" fmla="*/ 117920 w 995171"/>
                <a:gd name="connsiteY35" fmla="*/ 132017 h 420623"/>
                <a:gd name="connsiteX36" fmla="*/ 117920 w 995171"/>
                <a:gd name="connsiteY36" fmla="*/ 414814 h 420623"/>
                <a:gd name="connsiteX37" fmla="*/ 191929 w 995171"/>
                <a:gd name="connsiteY37" fmla="*/ 414814 h 420623"/>
                <a:gd name="connsiteX38" fmla="*/ 191929 w 995171"/>
                <a:gd name="connsiteY38" fmla="*/ 264128 h 420623"/>
                <a:gd name="connsiteX39" fmla="*/ 192024 w 995171"/>
                <a:gd name="connsiteY39" fmla="*/ 274606 h 420623"/>
                <a:gd name="connsiteX40" fmla="*/ 192119 w 995171"/>
                <a:gd name="connsiteY40" fmla="*/ 269558 h 420623"/>
                <a:gd name="connsiteX41" fmla="*/ 211741 w 995171"/>
                <a:gd name="connsiteY41" fmla="*/ 210884 h 420623"/>
                <a:gd name="connsiteX42" fmla="*/ 258985 w 995171"/>
                <a:gd name="connsiteY42" fmla="*/ 190786 h 420623"/>
                <a:gd name="connsiteX43" fmla="*/ 307753 w 995171"/>
                <a:gd name="connsiteY43" fmla="*/ 210407 h 420623"/>
                <a:gd name="connsiteX44" fmla="*/ 323945 w 995171"/>
                <a:gd name="connsiteY44" fmla="*/ 264605 h 420623"/>
                <a:gd name="connsiteX45" fmla="*/ 323945 w 995171"/>
                <a:gd name="connsiteY45" fmla="*/ 264605 h 420623"/>
                <a:gd name="connsiteX46" fmla="*/ 323945 w 995171"/>
                <a:gd name="connsiteY46" fmla="*/ 265176 h 420623"/>
                <a:gd name="connsiteX47" fmla="*/ 323945 w 995171"/>
                <a:gd name="connsiteY47" fmla="*/ 265271 h 420623"/>
                <a:gd name="connsiteX48" fmla="*/ 323945 w 995171"/>
                <a:gd name="connsiteY48" fmla="*/ 414814 h 420623"/>
                <a:gd name="connsiteX49" fmla="*/ 399098 w 995171"/>
                <a:gd name="connsiteY49" fmla="*/ 414814 h 420623"/>
                <a:gd name="connsiteX50" fmla="*/ 399098 w 995171"/>
                <a:gd name="connsiteY50" fmla="*/ 254222 h 420623"/>
                <a:gd name="connsiteX51" fmla="*/ 367951 w 995171"/>
                <a:gd name="connsiteY51" fmla="*/ 159830 h 420623"/>
                <a:gd name="connsiteX52" fmla="*/ 881825 w 995171"/>
                <a:gd name="connsiteY52" fmla="*/ 272796 h 420623"/>
                <a:gd name="connsiteX53" fmla="*/ 871061 w 995171"/>
                <a:gd name="connsiteY53" fmla="*/ 215646 h 420623"/>
                <a:gd name="connsiteX54" fmla="*/ 841057 w 995171"/>
                <a:gd name="connsiteY54" fmla="*/ 168974 h 420623"/>
                <a:gd name="connsiteX55" fmla="*/ 794957 w 995171"/>
                <a:gd name="connsiteY55" fmla="*/ 137636 h 420623"/>
                <a:gd name="connsiteX56" fmla="*/ 735806 w 995171"/>
                <a:gd name="connsiteY56" fmla="*/ 126302 h 420623"/>
                <a:gd name="connsiteX57" fmla="*/ 678371 w 995171"/>
                <a:gd name="connsiteY57" fmla="*/ 137922 h 420623"/>
                <a:gd name="connsiteX58" fmla="*/ 631698 w 995171"/>
                <a:gd name="connsiteY58" fmla="*/ 169355 h 420623"/>
                <a:gd name="connsiteX59" fmla="*/ 600266 w 995171"/>
                <a:gd name="connsiteY59" fmla="*/ 216027 h 420623"/>
                <a:gd name="connsiteX60" fmla="*/ 588645 w 995171"/>
                <a:gd name="connsiteY60" fmla="*/ 273463 h 420623"/>
                <a:gd name="connsiteX61" fmla="*/ 599694 w 995171"/>
                <a:gd name="connsiteY61" fmla="*/ 330899 h 420623"/>
                <a:gd name="connsiteX62" fmla="*/ 630269 w 995171"/>
                <a:gd name="connsiteY62" fmla="*/ 377571 h 420623"/>
                <a:gd name="connsiteX63" fmla="*/ 677513 w 995171"/>
                <a:gd name="connsiteY63" fmla="*/ 409004 h 420623"/>
                <a:gd name="connsiteX64" fmla="*/ 738092 w 995171"/>
                <a:gd name="connsiteY64" fmla="*/ 420624 h 420623"/>
                <a:gd name="connsiteX65" fmla="*/ 863918 w 995171"/>
                <a:gd name="connsiteY65" fmla="*/ 365093 h 420623"/>
                <a:gd name="connsiteX66" fmla="*/ 810292 w 995171"/>
                <a:gd name="connsiteY66" fmla="*/ 324231 h 420623"/>
                <a:gd name="connsiteX67" fmla="*/ 738664 w 995171"/>
                <a:gd name="connsiteY67" fmla="*/ 355854 h 420623"/>
                <a:gd name="connsiteX68" fmla="*/ 687229 w 995171"/>
                <a:gd name="connsiteY68" fmla="*/ 341376 h 420623"/>
                <a:gd name="connsiteX69" fmla="*/ 660368 w 995171"/>
                <a:gd name="connsiteY69" fmla="*/ 302133 h 420623"/>
                <a:gd name="connsiteX70" fmla="*/ 659606 w 995171"/>
                <a:gd name="connsiteY70" fmla="*/ 299466 h 420623"/>
                <a:gd name="connsiteX71" fmla="*/ 881825 w 995171"/>
                <a:gd name="connsiteY71" fmla="*/ 299466 h 420623"/>
                <a:gd name="connsiteX72" fmla="*/ 881825 w 995171"/>
                <a:gd name="connsiteY72" fmla="*/ 272796 h 420623"/>
                <a:gd name="connsiteX73" fmla="*/ 660368 w 995171"/>
                <a:gd name="connsiteY73" fmla="*/ 246793 h 420623"/>
                <a:gd name="connsiteX74" fmla="*/ 735330 w 995171"/>
                <a:gd name="connsiteY74" fmla="*/ 189929 h 420623"/>
                <a:gd name="connsiteX75" fmla="*/ 810387 w 995171"/>
                <a:gd name="connsiteY75" fmla="*/ 246698 h 420623"/>
                <a:gd name="connsiteX76" fmla="*/ 660368 w 995171"/>
                <a:gd name="connsiteY76" fmla="*/ 246793 h 42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995171" h="420623">
                  <a:moveTo>
                    <a:pt x="74486" y="131921"/>
                  </a:moveTo>
                  <a:lnTo>
                    <a:pt x="0" y="131921"/>
                  </a:lnTo>
                  <a:lnTo>
                    <a:pt x="0" y="414719"/>
                  </a:lnTo>
                  <a:lnTo>
                    <a:pt x="74486" y="414719"/>
                  </a:lnTo>
                  <a:lnTo>
                    <a:pt x="74486" y="131921"/>
                  </a:lnTo>
                  <a:close/>
                  <a:moveTo>
                    <a:pt x="568262" y="417576"/>
                  </a:moveTo>
                  <a:lnTo>
                    <a:pt x="568262" y="348234"/>
                  </a:lnTo>
                  <a:cubicBezTo>
                    <a:pt x="557308" y="348139"/>
                    <a:pt x="548259" y="347567"/>
                    <a:pt x="541306" y="346520"/>
                  </a:cubicBezTo>
                  <a:cubicBezTo>
                    <a:pt x="533591" y="345281"/>
                    <a:pt x="527685" y="342710"/>
                    <a:pt x="523780" y="338804"/>
                  </a:cubicBezTo>
                  <a:cubicBezTo>
                    <a:pt x="519875" y="334899"/>
                    <a:pt x="517303" y="329184"/>
                    <a:pt x="516065" y="321945"/>
                  </a:cubicBezTo>
                  <a:cubicBezTo>
                    <a:pt x="514922" y="314992"/>
                    <a:pt x="514350" y="305753"/>
                    <a:pt x="514350" y="294608"/>
                  </a:cubicBezTo>
                  <a:lnTo>
                    <a:pt x="514350" y="195644"/>
                  </a:lnTo>
                  <a:lnTo>
                    <a:pt x="568262" y="195644"/>
                  </a:lnTo>
                  <a:lnTo>
                    <a:pt x="568262" y="131921"/>
                  </a:lnTo>
                  <a:lnTo>
                    <a:pt x="514350" y="131921"/>
                  </a:lnTo>
                  <a:lnTo>
                    <a:pt x="514350" y="21812"/>
                  </a:lnTo>
                  <a:lnTo>
                    <a:pt x="439865" y="21812"/>
                  </a:lnTo>
                  <a:lnTo>
                    <a:pt x="439865" y="295180"/>
                  </a:lnTo>
                  <a:cubicBezTo>
                    <a:pt x="439865" y="318230"/>
                    <a:pt x="441865" y="337852"/>
                    <a:pt x="445865" y="353473"/>
                  </a:cubicBezTo>
                  <a:cubicBezTo>
                    <a:pt x="449771" y="368903"/>
                    <a:pt x="456438" y="381572"/>
                    <a:pt x="465677" y="391001"/>
                  </a:cubicBezTo>
                  <a:cubicBezTo>
                    <a:pt x="474917" y="400431"/>
                    <a:pt x="487204" y="407289"/>
                    <a:pt x="502063" y="411385"/>
                  </a:cubicBezTo>
                  <a:cubicBezTo>
                    <a:pt x="517112" y="415481"/>
                    <a:pt x="536258" y="417671"/>
                    <a:pt x="558927" y="417671"/>
                  </a:cubicBezTo>
                  <a:lnTo>
                    <a:pt x="568262" y="417671"/>
                  </a:lnTo>
                  <a:close/>
                  <a:moveTo>
                    <a:pt x="995172" y="0"/>
                  </a:moveTo>
                  <a:lnTo>
                    <a:pt x="920687" y="0"/>
                  </a:lnTo>
                  <a:lnTo>
                    <a:pt x="920687" y="414719"/>
                  </a:lnTo>
                  <a:lnTo>
                    <a:pt x="995172" y="414719"/>
                  </a:lnTo>
                  <a:lnTo>
                    <a:pt x="995172" y="0"/>
                  </a:lnTo>
                  <a:close/>
                  <a:moveTo>
                    <a:pt x="367951" y="159830"/>
                  </a:moveTo>
                  <a:cubicBezTo>
                    <a:pt x="347282" y="137541"/>
                    <a:pt x="318135" y="126206"/>
                    <a:pt x="281273" y="126206"/>
                  </a:cubicBezTo>
                  <a:cubicBezTo>
                    <a:pt x="263462" y="126206"/>
                    <a:pt x="247079" y="129921"/>
                    <a:pt x="232410" y="137065"/>
                  </a:cubicBezTo>
                  <a:cubicBezTo>
                    <a:pt x="217742" y="144304"/>
                    <a:pt x="205264" y="154496"/>
                    <a:pt x="195358" y="167259"/>
                  </a:cubicBezTo>
                  <a:lnTo>
                    <a:pt x="191262" y="172498"/>
                  </a:lnTo>
                  <a:lnTo>
                    <a:pt x="191262" y="167831"/>
                  </a:lnTo>
                  <a:lnTo>
                    <a:pt x="191262" y="132017"/>
                  </a:lnTo>
                  <a:lnTo>
                    <a:pt x="117920" y="132017"/>
                  </a:lnTo>
                  <a:lnTo>
                    <a:pt x="117920" y="414814"/>
                  </a:lnTo>
                  <a:lnTo>
                    <a:pt x="191929" y="414814"/>
                  </a:lnTo>
                  <a:lnTo>
                    <a:pt x="191929" y="264128"/>
                  </a:lnTo>
                  <a:lnTo>
                    <a:pt x="192024" y="274606"/>
                  </a:lnTo>
                  <a:cubicBezTo>
                    <a:pt x="192024" y="272891"/>
                    <a:pt x="192024" y="271177"/>
                    <a:pt x="192119" y="269558"/>
                  </a:cubicBezTo>
                  <a:cubicBezTo>
                    <a:pt x="192881" y="243173"/>
                    <a:pt x="199454" y="223456"/>
                    <a:pt x="211741" y="210884"/>
                  </a:cubicBezTo>
                  <a:cubicBezTo>
                    <a:pt x="224790" y="197549"/>
                    <a:pt x="240697" y="190786"/>
                    <a:pt x="258985" y="190786"/>
                  </a:cubicBezTo>
                  <a:cubicBezTo>
                    <a:pt x="280511" y="190786"/>
                    <a:pt x="296894" y="197358"/>
                    <a:pt x="307753" y="210407"/>
                  </a:cubicBezTo>
                  <a:cubicBezTo>
                    <a:pt x="318421" y="223171"/>
                    <a:pt x="323850" y="241364"/>
                    <a:pt x="323945" y="264605"/>
                  </a:cubicBezTo>
                  <a:lnTo>
                    <a:pt x="323945" y="264605"/>
                  </a:lnTo>
                  <a:lnTo>
                    <a:pt x="323945" y="265176"/>
                  </a:lnTo>
                  <a:lnTo>
                    <a:pt x="323945" y="265271"/>
                  </a:lnTo>
                  <a:lnTo>
                    <a:pt x="323945" y="414814"/>
                  </a:lnTo>
                  <a:lnTo>
                    <a:pt x="399098" y="414814"/>
                  </a:lnTo>
                  <a:lnTo>
                    <a:pt x="399098" y="254222"/>
                  </a:lnTo>
                  <a:cubicBezTo>
                    <a:pt x="399193" y="213931"/>
                    <a:pt x="388620" y="182118"/>
                    <a:pt x="367951" y="159830"/>
                  </a:cubicBezTo>
                  <a:moveTo>
                    <a:pt x="881825" y="272796"/>
                  </a:moveTo>
                  <a:cubicBezTo>
                    <a:pt x="881825" y="252508"/>
                    <a:pt x="878205" y="233267"/>
                    <a:pt x="871061" y="215646"/>
                  </a:cubicBezTo>
                  <a:cubicBezTo>
                    <a:pt x="863918" y="198025"/>
                    <a:pt x="853821" y="182309"/>
                    <a:pt x="841057" y="168974"/>
                  </a:cubicBezTo>
                  <a:cubicBezTo>
                    <a:pt x="828294" y="155639"/>
                    <a:pt x="812768" y="145066"/>
                    <a:pt x="794957" y="137636"/>
                  </a:cubicBezTo>
                  <a:cubicBezTo>
                    <a:pt x="777145" y="130112"/>
                    <a:pt x="757238" y="126302"/>
                    <a:pt x="735806" y="126302"/>
                  </a:cubicBezTo>
                  <a:cubicBezTo>
                    <a:pt x="715518" y="126302"/>
                    <a:pt x="696182" y="130207"/>
                    <a:pt x="678371" y="137922"/>
                  </a:cubicBezTo>
                  <a:cubicBezTo>
                    <a:pt x="660559" y="145637"/>
                    <a:pt x="644843" y="156210"/>
                    <a:pt x="631698" y="169355"/>
                  </a:cubicBezTo>
                  <a:cubicBezTo>
                    <a:pt x="618554" y="182499"/>
                    <a:pt x="607981" y="198215"/>
                    <a:pt x="600266" y="216027"/>
                  </a:cubicBezTo>
                  <a:cubicBezTo>
                    <a:pt x="592550" y="233839"/>
                    <a:pt x="588645" y="253175"/>
                    <a:pt x="588645" y="273463"/>
                  </a:cubicBezTo>
                  <a:cubicBezTo>
                    <a:pt x="588645" y="293751"/>
                    <a:pt x="592360" y="313087"/>
                    <a:pt x="599694" y="330899"/>
                  </a:cubicBezTo>
                  <a:cubicBezTo>
                    <a:pt x="607028" y="348710"/>
                    <a:pt x="617315" y="364426"/>
                    <a:pt x="630269" y="377571"/>
                  </a:cubicBezTo>
                  <a:cubicBezTo>
                    <a:pt x="643223" y="390716"/>
                    <a:pt x="659130" y="401288"/>
                    <a:pt x="677513" y="409004"/>
                  </a:cubicBezTo>
                  <a:cubicBezTo>
                    <a:pt x="695897" y="416719"/>
                    <a:pt x="716280" y="420624"/>
                    <a:pt x="738092" y="420624"/>
                  </a:cubicBezTo>
                  <a:cubicBezTo>
                    <a:pt x="801148" y="420624"/>
                    <a:pt x="840391" y="391954"/>
                    <a:pt x="863918" y="365093"/>
                  </a:cubicBezTo>
                  <a:lnTo>
                    <a:pt x="810292" y="324231"/>
                  </a:lnTo>
                  <a:cubicBezTo>
                    <a:pt x="798957" y="337661"/>
                    <a:pt x="772192" y="355854"/>
                    <a:pt x="738664" y="355854"/>
                  </a:cubicBezTo>
                  <a:cubicBezTo>
                    <a:pt x="717614" y="355854"/>
                    <a:pt x="700373" y="350996"/>
                    <a:pt x="687229" y="341376"/>
                  </a:cubicBezTo>
                  <a:cubicBezTo>
                    <a:pt x="674084" y="331756"/>
                    <a:pt x="665036" y="318611"/>
                    <a:pt x="660368" y="302133"/>
                  </a:cubicBezTo>
                  <a:lnTo>
                    <a:pt x="659606" y="299466"/>
                  </a:lnTo>
                  <a:lnTo>
                    <a:pt x="881825" y="299466"/>
                  </a:lnTo>
                  <a:lnTo>
                    <a:pt x="881825" y="272796"/>
                  </a:lnTo>
                  <a:close/>
                  <a:moveTo>
                    <a:pt x="660368" y="246793"/>
                  </a:moveTo>
                  <a:cubicBezTo>
                    <a:pt x="660368" y="226124"/>
                    <a:pt x="684086" y="189929"/>
                    <a:pt x="735330" y="189929"/>
                  </a:cubicBezTo>
                  <a:cubicBezTo>
                    <a:pt x="786575" y="189929"/>
                    <a:pt x="810387" y="226028"/>
                    <a:pt x="810387" y="246698"/>
                  </a:cubicBezTo>
                  <a:lnTo>
                    <a:pt x="660368" y="246793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1219169" rtl="0" eaLnBrk="1" fontAlgn="auto" latinLnBrk="0" hangingPunct="0">
                <a:lnSpc>
                  <a:spcPct val="90000"/>
                </a:lnSpc>
                <a:spcBef>
                  <a:spcPts val="225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sym typeface="Helvetica Neue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823F738-A573-48B0-A350-C4775B54F219}"/>
                </a:ext>
              </a:extLst>
            </p:cNvPr>
            <p:cNvSpPr/>
            <p:nvPr/>
          </p:nvSpPr>
          <p:spPr>
            <a:xfrm>
              <a:off x="2358770" y="6728469"/>
              <a:ext cx="79057" cy="79057"/>
            </a:xfrm>
            <a:custGeom>
              <a:avLst/>
              <a:gdLst>
                <a:gd name="connsiteX0" fmla="*/ 39529 w 79057"/>
                <a:gd name="connsiteY0" fmla="*/ 5620 h 79057"/>
                <a:gd name="connsiteX1" fmla="*/ 73438 w 79057"/>
                <a:gd name="connsiteY1" fmla="*/ 39529 h 79057"/>
                <a:gd name="connsiteX2" fmla="*/ 39529 w 79057"/>
                <a:gd name="connsiteY2" fmla="*/ 73438 h 79057"/>
                <a:gd name="connsiteX3" fmla="*/ 5620 w 79057"/>
                <a:gd name="connsiteY3" fmla="*/ 39529 h 79057"/>
                <a:gd name="connsiteX4" fmla="*/ 39529 w 79057"/>
                <a:gd name="connsiteY4" fmla="*/ 5620 h 79057"/>
                <a:gd name="connsiteX5" fmla="*/ 39529 w 79057"/>
                <a:gd name="connsiteY5" fmla="*/ 0 h 79057"/>
                <a:gd name="connsiteX6" fmla="*/ 0 w 79057"/>
                <a:gd name="connsiteY6" fmla="*/ 39529 h 79057"/>
                <a:gd name="connsiteX7" fmla="*/ 39529 w 79057"/>
                <a:gd name="connsiteY7" fmla="*/ 79058 h 79057"/>
                <a:gd name="connsiteX8" fmla="*/ 79058 w 79057"/>
                <a:gd name="connsiteY8" fmla="*/ 39529 h 79057"/>
                <a:gd name="connsiteX9" fmla="*/ 39529 w 79057"/>
                <a:gd name="connsiteY9" fmla="*/ 0 h 79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79057">
                  <a:moveTo>
                    <a:pt x="39529" y="5620"/>
                  </a:moveTo>
                  <a:cubicBezTo>
                    <a:pt x="58198" y="5620"/>
                    <a:pt x="73438" y="20860"/>
                    <a:pt x="73438" y="39529"/>
                  </a:cubicBezTo>
                  <a:cubicBezTo>
                    <a:pt x="73438" y="58198"/>
                    <a:pt x="58198" y="73438"/>
                    <a:pt x="39529" y="73438"/>
                  </a:cubicBezTo>
                  <a:cubicBezTo>
                    <a:pt x="20860" y="73438"/>
                    <a:pt x="5620" y="58198"/>
                    <a:pt x="5620" y="39529"/>
                  </a:cubicBezTo>
                  <a:cubicBezTo>
                    <a:pt x="5620" y="20860"/>
                    <a:pt x="20860" y="5620"/>
                    <a:pt x="39529" y="5620"/>
                  </a:cubicBezTo>
                  <a:moveTo>
                    <a:pt x="39529" y="0"/>
                  </a:moveTo>
                  <a:cubicBezTo>
                    <a:pt x="17717" y="0"/>
                    <a:pt x="0" y="17717"/>
                    <a:pt x="0" y="39529"/>
                  </a:cubicBezTo>
                  <a:cubicBezTo>
                    <a:pt x="0" y="61341"/>
                    <a:pt x="17717" y="79058"/>
                    <a:pt x="39529" y="79058"/>
                  </a:cubicBezTo>
                  <a:cubicBezTo>
                    <a:pt x="61341" y="79058"/>
                    <a:pt x="79058" y="61341"/>
                    <a:pt x="79058" y="39529"/>
                  </a:cubicBezTo>
                  <a:cubicBezTo>
                    <a:pt x="79058" y="17717"/>
                    <a:pt x="61341" y="0"/>
                    <a:pt x="39529" y="0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1219169" rtl="0" eaLnBrk="1" fontAlgn="auto" latinLnBrk="0" hangingPunct="0">
                <a:lnSpc>
                  <a:spcPct val="90000"/>
                </a:lnSpc>
                <a:spcBef>
                  <a:spcPts val="225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sym typeface="Helvetica Neue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8429319-7B5D-4437-83FB-2C7EBE6011C7}"/>
                </a:ext>
              </a:extLst>
            </p:cNvPr>
            <p:cNvSpPr/>
            <p:nvPr/>
          </p:nvSpPr>
          <p:spPr>
            <a:xfrm>
              <a:off x="2384869" y="6748090"/>
              <a:ext cx="30765" cy="39528"/>
            </a:xfrm>
            <a:custGeom>
              <a:avLst/>
              <a:gdLst>
                <a:gd name="connsiteX0" fmla="*/ 16383 w 30765"/>
                <a:gd name="connsiteY0" fmla="*/ 95 h 39528"/>
                <a:gd name="connsiteX1" fmla="*/ 23051 w 30765"/>
                <a:gd name="connsiteY1" fmla="*/ 1715 h 39528"/>
                <a:gd name="connsiteX2" fmla="*/ 27718 w 30765"/>
                <a:gd name="connsiteY2" fmla="*/ 6191 h 39528"/>
                <a:gd name="connsiteX3" fmla="*/ 29337 w 30765"/>
                <a:gd name="connsiteY3" fmla="*/ 12478 h 39528"/>
                <a:gd name="connsiteX4" fmla="*/ 27146 w 30765"/>
                <a:gd name="connsiteY4" fmla="*/ 19622 h 39528"/>
                <a:gd name="connsiteX5" fmla="*/ 21812 w 30765"/>
                <a:gd name="connsiteY5" fmla="*/ 23717 h 39528"/>
                <a:gd name="connsiteX6" fmla="*/ 30766 w 30765"/>
                <a:gd name="connsiteY6" fmla="*/ 39529 h 39528"/>
                <a:gd name="connsiteX7" fmla="*/ 23717 w 30765"/>
                <a:gd name="connsiteY7" fmla="*/ 39529 h 39528"/>
                <a:gd name="connsiteX8" fmla="*/ 15526 w 30765"/>
                <a:gd name="connsiteY8" fmla="*/ 24860 h 39528"/>
                <a:gd name="connsiteX9" fmla="*/ 6191 w 30765"/>
                <a:gd name="connsiteY9" fmla="*/ 24860 h 39528"/>
                <a:gd name="connsiteX10" fmla="*/ 6191 w 30765"/>
                <a:gd name="connsiteY10" fmla="*/ 39529 h 39528"/>
                <a:gd name="connsiteX11" fmla="*/ 0 w 30765"/>
                <a:gd name="connsiteY11" fmla="*/ 39529 h 39528"/>
                <a:gd name="connsiteX12" fmla="*/ 0 w 30765"/>
                <a:gd name="connsiteY12" fmla="*/ 0 h 39528"/>
                <a:gd name="connsiteX13" fmla="*/ 16383 w 30765"/>
                <a:gd name="connsiteY13" fmla="*/ 0 h 39528"/>
                <a:gd name="connsiteX14" fmla="*/ 16383 w 30765"/>
                <a:gd name="connsiteY14" fmla="*/ 19336 h 39528"/>
                <a:gd name="connsiteX15" fmla="*/ 19907 w 30765"/>
                <a:gd name="connsiteY15" fmla="*/ 18478 h 39528"/>
                <a:gd name="connsiteX16" fmla="*/ 22289 w 30765"/>
                <a:gd name="connsiteY16" fmla="*/ 16097 h 39528"/>
                <a:gd name="connsiteX17" fmla="*/ 23146 w 30765"/>
                <a:gd name="connsiteY17" fmla="*/ 12573 h 39528"/>
                <a:gd name="connsiteX18" fmla="*/ 22289 w 30765"/>
                <a:gd name="connsiteY18" fmla="*/ 9049 h 39528"/>
                <a:gd name="connsiteX19" fmla="*/ 19907 w 30765"/>
                <a:gd name="connsiteY19" fmla="*/ 6668 h 39528"/>
                <a:gd name="connsiteX20" fmla="*/ 16383 w 30765"/>
                <a:gd name="connsiteY20" fmla="*/ 5810 h 39528"/>
                <a:gd name="connsiteX21" fmla="*/ 6191 w 30765"/>
                <a:gd name="connsiteY21" fmla="*/ 5810 h 39528"/>
                <a:gd name="connsiteX22" fmla="*/ 6191 w 30765"/>
                <a:gd name="connsiteY22" fmla="*/ 19336 h 39528"/>
                <a:gd name="connsiteX23" fmla="*/ 16383 w 30765"/>
                <a:gd name="connsiteY23" fmla="*/ 19336 h 39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765" h="39528">
                  <a:moveTo>
                    <a:pt x="16383" y="95"/>
                  </a:moveTo>
                  <a:cubicBezTo>
                    <a:pt x="18860" y="95"/>
                    <a:pt x="21050" y="667"/>
                    <a:pt x="23051" y="1715"/>
                  </a:cubicBezTo>
                  <a:cubicBezTo>
                    <a:pt x="25051" y="2762"/>
                    <a:pt x="26575" y="4286"/>
                    <a:pt x="27718" y="6191"/>
                  </a:cubicBezTo>
                  <a:cubicBezTo>
                    <a:pt x="28861" y="8096"/>
                    <a:pt x="29337" y="10192"/>
                    <a:pt x="29337" y="12478"/>
                  </a:cubicBezTo>
                  <a:cubicBezTo>
                    <a:pt x="29337" y="15335"/>
                    <a:pt x="28575" y="17717"/>
                    <a:pt x="27146" y="19622"/>
                  </a:cubicBezTo>
                  <a:cubicBezTo>
                    <a:pt x="25718" y="21527"/>
                    <a:pt x="23908" y="22860"/>
                    <a:pt x="21812" y="23717"/>
                  </a:cubicBezTo>
                  <a:lnTo>
                    <a:pt x="30766" y="39529"/>
                  </a:lnTo>
                  <a:lnTo>
                    <a:pt x="23717" y="39529"/>
                  </a:lnTo>
                  <a:lnTo>
                    <a:pt x="15526" y="24860"/>
                  </a:lnTo>
                  <a:lnTo>
                    <a:pt x="6191" y="24860"/>
                  </a:lnTo>
                  <a:lnTo>
                    <a:pt x="6191" y="39529"/>
                  </a:lnTo>
                  <a:lnTo>
                    <a:pt x="0" y="39529"/>
                  </a:lnTo>
                  <a:lnTo>
                    <a:pt x="0" y="0"/>
                  </a:lnTo>
                  <a:lnTo>
                    <a:pt x="16383" y="0"/>
                  </a:lnTo>
                  <a:close/>
                  <a:moveTo>
                    <a:pt x="16383" y="19336"/>
                  </a:moveTo>
                  <a:cubicBezTo>
                    <a:pt x="17717" y="19336"/>
                    <a:pt x="18860" y="19050"/>
                    <a:pt x="19907" y="18478"/>
                  </a:cubicBezTo>
                  <a:cubicBezTo>
                    <a:pt x="20955" y="17907"/>
                    <a:pt x="21717" y="17050"/>
                    <a:pt x="22289" y="16097"/>
                  </a:cubicBezTo>
                  <a:cubicBezTo>
                    <a:pt x="22860" y="15050"/>
                    <a:pt x="23146" y="13906"/>
                    <a:pt x="23146" y="12573"/>
                  </a:cubicBezTo>
                  <a:cubicBezTo>
                    <a:pt x="23146" y="11240"/>
                    <a:pt x="22860" y="10097"/>
                    <a:pt x="22289" y="9049"/>
                  </a:cubicBezTo>
                  <a:cubicBezTo>
                    <a:pt x="21717" y="8001"/>
                    <a:pt x="20860" y="7239"/>
                    <a:pt x="19907" y="6668"/>
                  </a:cubicBezTo>
                  <a:cubicBezTo>
                    <a:pt x="18860" y="6096"/>
                    <a:pt x="17717" y="5810"/>
                    <a:pt x="16383" y="5810"/>
                  </a:cubicBezTo>
                  <a:lnTo>
                    <a:pt x="6191" y="5810"/>
                  </a:lnTo>
                  <a:lnTo>
                    <a:pt x="6191" y="19336"/>
                  </a:lnTo>
                  <a:lnTo>
                    <a:pt x="16383" y="1933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1219169" rtl="0" eaLnBrk="1" fontAlgn="auto" latinLnBrk="0" hangingPunct="0">
                <a:lnSpc>
                  <a:spcPct val="90000"/>
                </a:lnSpc>
                <a:spcBef>
                  <a:spcPts val="225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l Clear"/>
                <a:sym typeface="Helvetica Neue"/>
              </a:endParaRPr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54B54956-42DD-433C-A41C-1169F97A81F3}"/>
              </a:ext>
            </a:extLst>
          </p:cNvPr>
          <p:cNvSpPr/>
          <p:nvPr userDrawn="1"/>
        </p:nvSpPr>
        <p:spPr>
          <a:xfrm>
            <a:off x="257457" y="6210299"/>
            <a:ext cx="203906" cy="197151"/>
          </a:xfrm>
          <a:prstGeom prst="rect">
            <a:avLst/>
          </a:prstGeom>
          <a:solidFill>
            <a:srgbClr val="76CE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BA154F7-2009-452F-A018-8C0D6AA5946B}"/>
              </a:ext>
            </a:extLst>
          </p:cNvPr>
          <p:cNvSpPr txBox="1"/>
          <p:nvPr userDrawn="1"/>
        </p:nvSpPr>
        <p:spPr>
          <a:xfrm>
            <a:off x="9639500" y="6533744"/>
            <a:ext cx="12730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050" dirty="0">
                <a:solidFill>
                  <a:schemeClr val="bg1"/>
                </a:solidFill>
                <a:latin typeface="IntelOne Text" panose="020B0503020203020204" pitchFamily="34" charset="0"/>
              </a:rPr>
              <a:t>Intel Confidential</a:t>
            </a:r>
          </a:p>
        </p:txBody>
      </p:sp>
    </p:spTree>
    <p:extLst>
      <p:ext uri="{BB962C8B-B14F-4D97-AF65-F5344CB8AC3E}">
        <p14:creationId xmlns:p14="http://schemas.microsoft.com/office/powerpoint/2010/main" val="377791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IntelOne Display Regular" panose="020B0503020203020204" pitchFamily="34" charset="0"/>
        <a:buChar char="•"/>
        <a:defRPr sz="2800" b="0" i="0" kern="1200">
          <a:solidFill>
            <a:schemeClr val="tx1"/>
          </a:solidFill>
          <a:latin typeface="IntelOne Text Light" panose="020B04030202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IntelOne Display Regular" panose="020B0503020203020204" pitchFamily="34" charset="0"/>
        <a:buChar char="•"/>
        <a:defRPr sz="2400" b="0" i="0" kern="1200">
          <a:solidFill>
            <a:schemeClr val="tx1"/>
          </a:solidFill>
          <a:latin typeface="IntelOne Text Light" panose="020B04030202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IntelOne Display Regular" panose="020B0503020203020204" pitchFamily="34" charset="0"/>
        <a:buChar char="•"/>
        <a:defRPr sz="2000" b="0" i="0" kern="1200">
          <a:solidFill>
            <a:schemeClr val="tx1"/>
          </a:solidFill>
          <a:latin typeface="IntelOne Text Light" panose="020B04030202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IntelOne Display Regular" panose="020B0503020203020204" pitchFamily="34" charset="0"/>
        <a:buChar char="•"/>
        <a:defRPr sz="1800" b="0" i="0" kern="1200">
          <a:solidFill>
            <a:schemeClr val="tx1"/>
          </a:solidFill>
          <a:latin typeface="IntelOne Text Light" panose="020B04030202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IntelOne Display Regular" panose="020B0503020203020204" pitchFamily="34" charset="0"/>
        <a:buChar char="•"/>
        <a:defRPr sz="1600" b="0" i="0" kern="1200">
          <a:solidFill>
            <a:schemeClr val="tx1"/>
          </a:solidFill>
          <a:latin typeface="IntelOne Text Light" panose="020B04030202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BA0418-D0B8-4038-AB65-D4C12FC9E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362" y="221694"/>
            <a:ext cx="10892438" cy="1199822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EA8DDE-64C9-4F0E-9EE0-F0DA006774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1362" y="1491673"/>
            <a:ext cx="10892438" cy="4685290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648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6" r:id="rId1"/>
    <p:sldLayoutId id="2147484367" r:id="rId2"/>
    <p:sldLayoutId id="2147484368" r:id="rId3"/>
    <p:sldLayoutId id="2147484369" r:id="rId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lang="en-US" sz="4400" kern="1200" dirty="0">
          <a:gradFill>
            <a:gsLst>
              <a:gs pos="100000">
                <a:schemeClr val="accent2">
                  <a:lumMod val="60000"/>
                  <a:lumOff val="40000"/>
                </a:schemeClr>
              </a:gs>
              <a:gs pos="0">
                <a:srgbClr val="5ADBFE"/>
              </a:gs>
              <a:gs pos="32000">
                <a:srgbClr val="D9F7FF"/>
              </a:gs>
            </a:gsLst>
            <a:lin ang="2700000" scaled="0"/>
          </a:gradFill>
          <a:latin typeface="IntelOne Display Medium" panose="020B0703020203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IntelOne Display Regular" panose="020B0503020203020204" pitchFamily="34" charset="0"/>
        <a:buChar char="•"/>
        <a:defRPr sz="2800" b="0" i="0" kern="1200">
          <a:solidFill>
            <a:schemeClr val="bg2"/>
          </a:solidFill>
          <a:latin typeface="IntelOne Text Light" panose="020B04030202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IntelOne Display Regular" panose="020B0503020203020204" pitchFamily="34" charset="0"/>
        <a:buChar char="•"/>
        <a:defRPr sz="2400" b="0" i="0" kern="1200">
          <a:solidFill>
            <a:schemeClr val="bg2"/>
          </a:solidFill>
          <a:latin typeface="IntelOne Text Light" panose="020B04030202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IntelOne Display Regular" panose="020B0503020203020204" pitchFamily="34" charset="0"/>
        <a:buChar char="•"/>
        <a:defRPr sz="2000" b="0" i="0" kern="1200">
          <a:solidFill>
            <a:schemeClr val="bg2"/>
          </a:solidFill>
          <a:latin typeface="IntelOne Text Light" panose="020B04030202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IntelOne Display Regular" panose="020B0503020203020204" pitchFamily="34" charset="0"/>
        <a:buChar char="•"/>
        <a:defRPr sz="1800" b="0" i="0" kern="1200">
          <a:solidFill>
            <a:schemeClr val="bg2"/>
          </a:solidFill>
          <a:latin typeface="IntelOne Text Light" panose="020B04030202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IntelOne Display Regular" panose="020B0503020203020204" pitchFamily="34" charset="0"/>
        <a:buChar char="•"/>
        <a:defRPr sz="1600" b="0" i="0" kern="1200">
          <a:solidFill>
            <a:schemeClr val="bg2"/>
          </a:solidFill>
          <a:latin typeface="IntelOne Text Light" panose="020B04030202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87696-314F-41C6-B052-C73ADB370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5579" y="314498"/>
            <a:ext cx="8704002" cy="1199822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  <a:defRPr/>
            </a:pPr>
            <a:r>
              <a:rPr lang="es-MX" sz="4000" dirty="0"/>
              <a:t> Identificación de patrones de desinformación en medios de comunicación</a:t>
            </a:r>
            <a:endParaRPr lang="en-US" sz="40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D829862-30F4-466A-3E7A-4F5A512ECAD4}"/>
              </a:ext>
            </a:extLst>
          </p:cNvPr>
          <p:cNvSpPr/>
          <p:nvPr/>
        </p:nvSpPr>
        <p:spPr>
          <a:xfrm>
            <a:off x="536880" y="2244611"/>
            <a:ext cx="3097675" cy="3995905"/>
          </a:xfrm>
          <a:prstGeom prst="rect">
            <a:avLst/>
          </a:prstGeom>
          <a:solidFill>
            <a:srgbClr val="00032C">
              <a:alpha val="47000"/>
            </a:srgbClr>
          </a:solidFill>
          <a:ln w="38100">
            <a:gradFill>
              <a:gsLst>
                <a:gs pos="0">
                  <a:srgbClr val="8A54AC"/>
                </a:gs>
                <a:gs pos="100000">
                  <a:schemeClr val="accent2"/>
                </a:gs>
              </a:gsLst>
              <a:lin ang="1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E05B"/>
                </a:solidFill>
                <a:effectLst/>
                <a:uLnTx/>
                <a:uFillTx/>
                <a:latin typeface="IntelOne Display Medium" panose="020B0703020203020204" pitchFamily="34" charset="0"/>
                <a:ea typeface="+mj-ea"/>
                <a:cs typeface="+mj-cs"/>
              </a:rPr>
              <a:t>¿Por </a:t>
            </a: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FFE05B"/>
                </a:solidFill>
                <a:effectLst/>
                <a:uLnTx/>
                <a:uFillTx/>
                <a:latin typeface="IntelOne Display Medium" panose="020B0703020203020204" pitchFamily="34" charset="0"/>
                <a:ea typeface="+mj-ea"/>
                <a:cs typeface="+mj-cs"/>
              </a:rPr>
              <a:t>qué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E05B"/>
                </a:solidFill>
                <a:effectLst/>
                <a:uLnTx/>
                <a:uFillTx/>
                <a:latin typeface="IntelOne Display Medium" panose="020B0703020203020204" pitchFamily="34" charset="0"/>
                <a:ea typeface="+mj-ea"/>
                <a:cs typeface="+mj-cs"/>
              </a:rPr>
              <a:t>?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00000">
                      <a:srgbClr val="99E9FE"/>
                    </a:gs>
                    <a:gs pos="0">
                      <a:srgbClr val="B2DEFF"/>
                    </a:gs>
                    <a:gs pos="49000">
                      <a:srgbClr val="FFFFFF"/>
                    </a:gs>
                  </a:gsLst>
                  <a:lin ang="2700000" scaled="0"/>
                </a:gradFill>
                <a:effectLst/>
                <a:uLnTx/>
                <a:uFillTx/>
                <a:latin typeface="IntelOne Display Medium" panose="020B0703020203020204" pitchFamily="34" charset="0"/>
                <a:ea typeface="+mj-ea"/>
                <a:cs typeface="+mj-cs"/>
              </a:rPr>
              <a:t>Las redes sociales se están convirtiendo en el principal medio de información, también en el principal medio de </a:t>
            </a:r>
            <a:r>
              <a:rPr kumimoji="0" lang="es-MX" sz="28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00000">
                      <a:srgbClr val="99E9FE"/>
                    </a:gs>
                    <a:gs pos="0">
                      <a:srgbClr val="B2DEFF"/>
                    </a:gs>
                    <a:gs pos="49000">
                      <a:srgbClr val="FFFFFF"/>
                    </a:gs>
                  </a:gsLst>
                  <a:lin ang="2700000" scaled="0"/>
                </a:gradFill>
                <a:effectLst/>
                <a:uLnTx/>
                <a:uFillTx/>
                <a:latin typeface="IntelOne Display Medium" panose="020B0703020203020204" pitchFamily="34" charset="0"/>
                <a:ea typeface="+mj-ea"/>
                <a:cs typeface="+mj-cs"/>
              </a:rPr>
              <a:t>desinformación</a:t>
            </a:r>
            <a:endParaRPr kumimoji="0" lang="en-US" sz="2200" b="1" i="0" u="none" strike="noStrike" kern="1200" cap="none" spc="0" normalizeH="0" baseline="0" noProof="0" dirty="0">
              <a:ln>
                <a:noFill/>
              </a:ln>
              <a:gradFill>
                <a:gsLst>
                  <a:gs pos="100000">
                    <a:srgbClr val="99E9FE"/>
                  </a:gs>
                  <a:gs pos="0">
                    <a:srgbClr val="B2DEFF"/>
                  </a:gs>
                  <a:gs pos="49000">
                    <a:srgbClr val="FFFFFF"/>
                  </a:gs>
                </a:gsLst>
                <a:lin ang="2700000" scaled="0"/>
              </a:gradFill>
              <a:effectLst/>
              <a:uLnTx/>
              <a:uFillTx/>
              <a:latin typeface="IntelOne Display Medium" panose="020B0703020203020204" pitchFamily="34" charset="0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ABC096-5523-5438-7291-0EE8D14AA220}"/>
              </a:ext>
            </a:extLst>
          </p:cNvPr>
          <p:cNvSpPr/>
          <p:nvPr/>
        </p:nvSpPr>
        <p:spPr>
          <a:xfrm>
            <a:off x="6096000" y="1943100"/>
            <a:ext cx="5774582" cy="4297417"/>
          </a:xfrm>
          <a:prstGeom prst="rect">
            <a:avLst/>
          </a:prstGeom>
          <a:solidFill>
            <a:srgbClr val="00032C">
              <a:alpha val="47000"/>
            </a:srgbClr>
          </a:solidFill>
          <a:ln w="38100">
            <a:gradFill>
              <a:gsLst>
                <a:gs pos="0">
                  <a:srgbClr val="8A54AC"/>
                </a:gs>
                <a:gs pos="100000">
                  <a:schemeClr val="accent2"/>
                </a:gs>
              </a:gsLst>
              <a:lin ang="1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2800" dirty="0">
                <a:gradFill>
                  <a:gsLst>
                    <a:gs pos="100000">
                      <a:srgbClr val="99E9FE"/>
                    </a:gs>
                    <a:gs pos="0">
                      <a:srgbClr val="B2DEFF"/>
                    </a:gs>
                    <a:gs pos="49000">
                      <a:srgbClr val="FFFFFF"/>
                    </a:gs>
                  </a:gsLst>
                  <a:lin ang="2700000" scaled="0"/>
                </a:gradFill>
                <a:latin typeface="IntelOne Display Medium" panose="020B0703020203020204" pitchFamily="34" charset="0"/>
                <a:ea typeface="+mj-ea"/>
                <a:cs typeface="+mj-cs"/>
              </a:rPr>
              <a:t> Identificar patrones de desinformación en medios digitales mediante el uso de inteligencia artificial, técnicas de procesamiento del lenguaje natural, identificación de patrones psicológicos y análisis del discurso. Con esta PoC se busca desarrollar métodos explicables para detectar noticias falsas y mitigar su impacto social.</a:t>
            </a:r>
            <a:endParaRPr lang="en-US" sz="2800" dirty="0">
              <a:gradFill>
                <a:gsLst>
                  <a:gs pos="100000">
                    <a:srgbClr val="99E9FE"/>
                  </a:gs>
                  <a:gs pos="0">
                    <a:srgbClr val="B2DEFF"/>
                  </a:gs>
                  <a:gs pos="49000">
                    <a:srgbClr val="FFFFFF"/>
                  </a:gs>
                </a:gsLst>
                <a:lin ang="2700000" scaled="0"/>
              </a:gradFill>
              <a:latin typeface="IntelOne Display Medium" panose="020B070302020302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132530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Corporate Overview - Q2 2022">
  <a:themeElements>
    <a:clrScheme name="Intel 2020">
      <a:dk1>
        <a:srgbClr val="525252"/>
      </a:dk1>
      <a:lt1>
        <a:srgbClr val="FFFFFF"/>
      </a:lt1>
      <a:dk2>
        <a:srgbClr val="004A86"/>
      </a:dk2>
      <a:lt2>
        <a:srgbClr val="FFFFFF"/>
      </a:lt2>
      <a:accent1>
        <a:srgbClr val="0068B5"/>
      </a:accent1>
      <a:accent2>
        <a:srgbClr val="00C7FD"/>
      </a:accent2>
      <a:accent3>
        <a:srgbClr val="FEC91B"/>
      </a:accent3>
      <a:accent4>
        <a:srgbClr val="E96115"/>
      </a:accent4>
      <a:accent5>
        <a:srgbClr val="8F5DA2"/>
      </a:accent5>
      <a:accent6>
        <a:srgbClr val="8BAE46"/>
      </a:accent6>
      <a:hlink>
        <a:srgbClr val="00C7FD"/>
      </a:hlink>
      <a:folHlink>
        <a:srgbClr val="0068B5"/>
      </a:folHlink>
    </a:clrScheme>
    <a:fontScheme name="Intel2021">
      <a:majorFont>
        <a:latin typeface="IntelOne Display Light"/>
        <a:ea typeface="Helvetica Neue"/>
        <a:cs typeface="Helvetica Neue"/>
      </a:majorFont>
      <a:minorFont>
        <a:latin typeface="IntelOne Text Light"/>
        <a:ea typeface="Helvetica Neue"/>
        <a:cs typeface="Helvetica Neue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Classic Tint 2">
      <a:srgbClr val="76CEFF"/>
    </a:custClr>
    <a:custClr name="Energy Tint 2">
      <a:srgbClr val="B4F0FF"/>
    </a:custClr>
    <a:custClr name="Carbon Tint 2">
      <a:srgbClr val="E9E9E9"/>
    </a:custClr>
    <a:custClr name="Steel Tint 2">
      <a:srgbClr val="B9D6E5"/>
    </a:custClr>
    <a:custClr name="Geode Tint 2">
      <a:srgbClr val="EEC3F7"/>
    </a:custClr>
    <a:custClr name="Moss Tint 2">
      <a:srgbClr val="D7F3A2"/>
    </a:custClr>
    <a:custClr name="Rust Tint 2">
      <a:srgbClr val="FFC599"/>
    </a:custClr>
    <a:custClr name="Cobalt Tint 2">
      <a:srgbClr val="98A1FF"/>
    </a:custClr>
    <a:custClr name="Coral Tint 2">
      <a:srgbClr val="FFB6B9"/>
    </a:custClr>
    <a:custClr name="white">
      <a:srgbClr val="FFFFFF"/>
    </a:custClr>
    <a:custClr name="Classic Tint 1">
      <a:srgbClr val="00A3F6"/>
    </a:custClr>
    <a:custClr name="Energy Tint 1">
      <a:srgbClr val="7BDEFF"/>
    </a:custClr>
    <a:custClr name="Carbon Tint 1">
      <a:srgbClr val="AEAEAE"/>
    </a:custClr>
    <a:custClr name="Steel Tint 1">
      <a:srgbClr val="86B3CA"/>
    </a:custClr>
    <a:custClr name="Geode Tint 1">
      <a:srgbClr val="CC94DA"/>
    </a:custClr>
    <a:custClr name="Moss Tint 1">
      <a:srgbClr val="B1D272"/>
    </a:custClr>
    <a:custClr name="Rust Tint 1">
      <a:srgbClr val="FF8F51"/>
    </a:custClr>
    <a:custClr name="Cobalt Tint 1">
      <a:srgbClr val="5B69FF"/>
    </a:custClr>
    <a:custClr name="Coral Tint 1">
      <a:srgbClr val="FF848A"/>
    </a:custClr>
    <a:custClr name="Daisy Tint 1">
      <a:srgbClr val="FFE17A"/>
    </a:custClr>
    <a:custClr name="Classic">
      <a:srgbClr val="0068B5"/>
    </a:custClr>
    <a:custClr name="Energy">
      <a:srgbClr val="00C7FD"/>
    </a:custClr>
    <a:custClr name="Carbon">
      <a:srgbClr val="808080"/>
    </a:custClr>
    <a:custClr name="Steel">
      <a:srgbClr val="548FAD"/>
    </a:custClr>
    <a:custClr name="Geode">
      <a:srgbClr val="8F5DA2"/>
    </a:custClr>
    <a:custClr name="Moss">
      <a:srgbClr val="8BAE46"/>
    </a:custClr>
    <a:custClr name="Rust">
      <a:srgbClr val="E96115"/>
    </a:custClr>
    <a:custClr name="Cobalt">
      <a:srgbClr val="1E2EB8"/>
    </a:custClr>
    <a:custClr name="Coral">
      <a:srgbClr val="FF5662"/>
    </a:custClr>
    <a:custClr name="Daisy">
      <a:srgbClr val="FEC91B"/>
    </a:custClr>
    <a:custClr name="Classic Shade 1">
      <a:srgbClr val="004A86"/>
    </a:custClr>
    <a:custClr name="Energy Shade 1">
      <a:srgbClr val="0095CA"/>
    </a:custClr>
    <a:custClr name="Carbon Shade 1">
      <a:srgbClr val="525252"/>
    </a:custClr>
    <a:custClr name="Steel Shade 1">
      <a:srgbClr val="41728A"/>
    </a:custClr>
    <a:custClr name="Geode Shade 1">
      <a:srgbClr val="653171"/>
    </a:custClr>
    <a:custClr name="Moss Shade 1">
      <a:srgbClr val="708541"/>
    </a:custClr>
    <a:custClr name="Rust Shade 1">
      <a:srgbClr val="B24501"/>
    </a:custClr>
    <a:custClr name="Cobalt Shade 1">
      <a:srgbClr val="000F8A"/>
    </a:custClr>
    <a:custClr name="Coral Shade 1">
      <a:srgbClr val="C81326"/>
    </a:custClr>
    <a:custClr name="Daisy Shade 1">
      <a:srgbClr val="EDB200"/>
    </a:custClr>
    <a:custClr name="Classic Shade 2">
      <a:srgbClr val="00285A"/>
    </a:custClr>
    <a:custClr name="Energy Shade 2">
      <a:srgbClr val="005B85"/>
    </a:custClr>
    <a:custClr name="Carbon Shade 2">
      <a:srgbClr val="262626"/>
    </a:custClr>
    <a:custClr name="Steel Shade 2">
      <a:srgbClr val="183544"/>
    </a:custClr>
    <a:custClr name="black">
      <a:srgbClr val="000000"/>
    </a:custClr>
    <a:custClr name="Moss Shade 2">
      <a:srgbClr val="515A3D"/>
    </a:custClr>
    <a:custClr name="black">
      <a:srgbClr val="000000"/>
    </a:custClr>
    <a:custClr name="Cobalt Shade 2">
      <a:srgbClr val="000864"/>
    </a:custClr>
    <a:custClr name="black">
      <a:srgbClr val="000000"/>
    </a:custClr>
    <a:custClr name="Daisy Shade 2">
      <a:srgbClr val="C98F00"/>
    </a:custClr>
  </a:custClrLst>
  <a:extLst>
    <a:ext uri="{05A4C25C-085E-4340-85A3-A5531E510DB2}">
      <thm15:themeFamily xmlns:thm15="http://schemas.microsoft.com/office/thememl/2012/main" name="Theme1" id="{FD5E17D2-2CB4-4788-BCBC-F3F658FA850B}" vid="{9C6A121C-822C-4A49-B9CA-A9BF65F8DBC8}"/>
    </a:ext>
  </a:extLst>
</a:theme>
</file>

<file path=ppt/theme/theme2.xml><?xml version="1.0" encoding="utf-8"?>
<a:theme xmlns:a="http://schemas.openxmlformats.org/drawingml/2006/main" name="1_Corporate Overview - Q4 2023">
  <a:themeElements>
    <a:clrScheme name="Intel 2020">
      <a:dk1>
        <a:srgbClr val="525252"/>
      </a:dk1>
      <a:lt1>
        <a:srgbClr val="FFFFFF"/>
      </a:lt1>
      <a:dk2>
        <a:srgbClr val="004A86"/>
      </a:dk2>
      <a:lt2>
        <a:srgbClr val="FFFFFF"/>
      </a:lt2>
      <a:accent1>
        <a:srgbClr val="0068B5"/>
      </a:accent1>
      <a:accent2>
        <a:srgbClr val="00C7FD"/>
      </a:accent2>
      <a:accent3>
        <a:srgbClr val="FEC91B"/>
      </a:accent3>
      <a:accent4>
        <a:srgbClr val="E96115"/>
      </a:accent4>
      <a:accent5>
        <a:srgbClr val="8F5DA2"/>
      </a:accent5>
      <a:accent6>
        <a:srgbClr val="8BAE46"/>
      </a:accent6>
      <a:hlink>
        <a:srgbClr val="00C7FD"/>
      </a:hlink>
      <a:folHlink>
        <a:srgbClr val="0068B5"/>
      </a:folHlink>
    </a:clrScheme>
    <a:fontScheme name="Intel2021">
      <a:majorFont>
        <a:latin typeface="IntelOne Display Light"/>
        <a:ea typeface="Helvetica Neue"/>
        <a:cs typeface="Helvetica Neue"/>
      </a:majorFont>
      <a:minorFont>
        <a:latin typeface="IntelOne Text Light"/>
        <a:ea typeface="Helvetica Neue"/>
        <a:cs typeface="Helvetica Neue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Classic Tint 2">
      <a:srgbClr val="76CEFF"/>
    </a:custClr>
    <a:custClr name="Energy Tint 2">
      <a:srgbClr val="B4F0FF"/>
    </a:custClr>
    <a:custClr name="Carbon Tint 2">
      <a:srgbClr val="E9E9E9"/>
    </a:custClr>
    <a:custClr name="Steel Tint 2">
      <a:srgbClr val="B9D6E5"/>
    </a:custClr>
    <a:custClr name="Geode Tint 2">
      <a:srgbClr val="EEC3F7"/>
    </a:custClr>
    <a:custClr name="Moss Tint 2">
      <a:srgbClr val="D7F3A2"/>
    </a:custClr>
    <a:custClr name="Rust Tint 2">
      <a:srgbClr val="FFC599"/>
    </a:custClr>
    <a:custClr name="Cobalt Tint 2">
      <a:srgbClr val="98A1FF"/>
    </a:custClr>
    <a:custClr name="Coral Tint 2">
      <a:srgbClr val="FFB6B9"/>
    </a:custClr>
    <a:custClr name="white">
      <a:srgbClr val="FFFFFF"/>
    </a:custClr>
    <a:custClr name="Classic Tint 1">
      <a:srgbClr val="00A3F6"/>
    </a:custClr>
    <a:custClr name="Energy Tint 1">
      <a:srgbClr val="7BDEFF"/>
    </a:custClr>
    <a:custClr name="Carbon Tint 1">
      <a:srgbClr val="AEAEAE"/>
    </a:custClr>
    <a:custClr name="Steel Tint 1">
      <a:srgbClr val="86B3CA"/>
    </a:custClr>
    <a:custClr name="Geode Tint 1">
      <a:srgbClr val="CC94DA"/>
    </a:custClr>
    <a:custClr name="Moss Tint 1">
      <a:srgbClr val="B1D272"/>
    </a:custClr>
    <a:custClr name="Rust Tint 1">
      <a:srgbClr val="FF8F51"/>
    </a:custClr>
    <a:custClr name="Cobalt Tint 1">
      <a:srgbClr val="5B69FF"/>
    </a:custClr>
    <a:custClr name="Coral Tint 1">
      <a:srgbClr val="FF848A"/>
    </a:custClr>
    <a:custClr name="Daisy Tint 1">
      <a:srgbClr val="FFE17A"/>
    </a:custClr>
    <a:custClr name="Classic">
      <a:srgbClr val="0068B5"/>
    </a:custClr>
    <a:custClr name="Energy">
      <a:srgbClr val="00C7FD"/>
    </a:custClr>
    <a:custClr name="Carbon">
      <a:srgbClr val="808080"/>
    </a:custClr>
    <a:custClr name="Steel">
      <a:srgbClr val="548FAD"/>
    </a:custClr>
    <a:custClr name="Geode">
      <a:srgbClr val="8F5DA2"/>
    </a:custClr>
    <a:custClr name="Moss">
      <a:srgbClr val="8BAE46"/>
    </a:custClr>
    <a:custClr name="Rust">
      <a:srgbClr val="E96115"/>
    </a:custClr>
    <a:custClr name="Cobalt">
      <a:srgbClr val="1E2EB8"/>
    </a:custClr>
    <a:custClr name="Coral">
      <a:srgbClr val="FF5662"/>
    </a:custClr>
    <a:custClr name="Daisy">
      <a:srgbClr val="FEC91B"/>
    </a:custClr>
    <a:custClr name="Classic Shade 1">
      <a:srgbClr val="004A86"/>
    </a:custClr>
    <a:custClr name="Energy Shade 1">
      <a:srgbClr val="0095CA"/>
    </a:custClr>
    <a:custClr name="Carbon Shade 1">
      <a:srgbClr val="525252"/>
    </a:custClr>
    <a:custClr name="Steel Shade 1">
      <a:srgbClr val="41728A"/>
    </a:custClr>
    <a:custClr name="Geode Shade 1">
      <a:srgbClr val="653171"/>
    </a:custClr>
    <a:custClr name="Moss Shade 1">
      <a:srgbClr val="708541"/>
    </a:custClr>
    <a:custClr name="Rust Shade 1">
      <a:srgbClr val="B24501"/>
    </a:custClr>
    <a:custClr name="Cobalt Shade 1">
      <a:srgbClr val="000F8A"/>
    </a:custClr>
    <a:custClr name="Coral Shade 1">
      <a:srgbClr val="C81326"/>
    </a:custClr>
    <a:custClr name="Daisy Shade 1">
      <a:srgbClr val="EDB200"/>
    </a:custClr>
    <a:custClr name="Classic Shade 2">
      <a:srgbClr val="00285A"/>
    </a:custClr>
    <a:custClr name="Energy Shade 2">
      <a:srgbClr val="005B85"/>
    </a:custClr>
    <a:custClr name="Carbon Shade 2">
      <a:srgbClr val="262626"/>
    </a:custClr>
    <a:custClr name="Steel Shade 2">
      <a:srgbClr val="183544"/>
    </a:custClr>
    <a:custClr name="black">
      <a:srgbClr val="000000"/>
    </a:custClr>
    <a:custClr name="Moss Shade 2">
      <a:srgbClr val="515A3D"/>
    </a:custClr>
    <a:custClr name="black">
      <a:srgbClr val="000000"/>
    </a:custClr>
    <a:custClr name="Cobalt Shade 2">
      <a:srgbClr val="000864"/>
    </a:custClr>
    <a:custClr name="black">
      <a:srgbClr val="000000"/>
    </a:custClr>
    <a:custClr name="Daisy Shade 2">
      <a:srgbClr val="C98F00"/>
    </a:custClr>
  </a:custClrLst>
  <a:extLst>
    <a:ext uri="{05A4C25C-085E-4340-85A3-A5531E510DB2}">
      <thm15:themeFamily xmlns:thm15="http://schemas.microsoft.com/office/thememl/2012/main" name="Acelerando Mx con IA - Template.potx" id="{C83DC5C5-5F41-4162-8DF7-E963F5F81F84}" vid="{3AA709DA-DB8B-46AC-807A-9911E571555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46c98d88-e344-4ed4-8496-4ed7712e255d}" enabled="0" method="" siteId="{46c98d88-e344-4ed4-8496-4ed7712e255d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2021IntelBrand3</Template>
  <TotalTime>91590</TotalTime>
  <Words>84</Words>
  <Application>Microsoft Office PowerPoint</Application>
  <PresentationFormat>Panorámica</PresentationFormat>
  <Paragraphs>5</Paragraphs>
  <Slides>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</vt:i4>
      </vt:variant>
    </vt:vector>
  </HeadingPairs>
  <TitlesOfParts>
    <vt:vector size="13" baseType="lpstr">
      <vt:lpstr>Arial</vt:lpstr>
      <vt:lpstr>Calibri</vt:lpstr>
      <vt:lpstr>Helvetica Neue Medium</vt:lpstr>
      <vt:lpstr>Intel Clear</vt:lpstr>
      <vt:lpstr>IntelOne Display CY Regular</vt:lpstr>
      <vt:lpstr>IntelOne Display Light</vt:lpstr>
      <vt:lpstr>IntelOne Display Medium</vt:lpstr>
      <vt:lpstr>IntelOne Display Regular</vt:lpstr>
      <vt:lpstr>IntelOne Text</vt:lpstr>
      <vt:lpstr>IntelOne Text Light</vt:lpstr>
      <vt:lpstr>Corporate Overview - Q2 2022</vt:lpstr>
      <vt:lpstr>1_Corporate Overview - Q4 2023</vt:lpstr>
      <vt:lpstr> Identificación de patrones de desinformación en medios de comunicación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AcMxIA_PremiacionP1</dc:title>
  <dc:creator>Cuen Loredo, Maria A</dc:creator>
  <cp:lastModifiedBy>Bustio Martínez Lázaro</cp:lastModifiedBy>
  <cp:revision>26</cp:revision>
  <dcterms:created xsi:type="dcterms:W3CDTF">2021-10-28T01:46:08Z</dcterms:created>
  <dcterms:modified xsi:type="dcterms:W3CDTF">2024-11-27T15:55:00Z</dcterms:modified>
</cp:coreProperties>
</file>